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2" r:id="rId2"/>
    <p:sldMasterId id="2147483756" r:id="rId3"/>
  </p:sldMasterIdLst>
  <p:sldIdLst>
    <p:sldId id="256" r:id="rId4"/>
    <p:sldId id="299" r:id="rId5"/>
    <p:sldId id="303" r:id="rId6"/>
    <p:sldId id="293" r:id="rId7"/>
    <p:sldId id="305" r:id="rId8"/>
    <p:sldId id="306" r:id="rId9"/>
    <p:sldId id="307" r:id="rId10"/>
    <p:sldId id="308" r:id="rId11"/>
    <p:sldId id="309" r:id="rId12"/>
    <p:sldId id="294" r:id="rId13"/>
    <p:sldId id="292" r:id="rId14"/>
    <p:sldId id="310" r:id="rId15"/>
    <p:sldId id="304" r:id="rId16"/>
    <p:sldId id="298" r:id="rId17"/>
    <p:sldId id="290" r:id="rId1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7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283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133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888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90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265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44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129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890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273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446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788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762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408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572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042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152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153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463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842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3378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744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437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7615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9296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205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7545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126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877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10.01.2025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512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10.01.2025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549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10.01.2025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447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07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22EF-47D2-434A-8A4A-B0FB8A1B56B8}" type="datetimeFigureOut">
              <a:rPr lang="ru-RU" smtClean="0"/>
              <a:pPr/>
              <a:t>10.01.2025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509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F22EF-47D2-434A-8A4A-B0FB8A1B56B8}" type="datetimeFigureOut">
              <a:rPr lang="ru-RU" smtClean="0"/>
              <a:pPr/>
              <a:t>10.01.2025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1E64E-D582-4591-BE22-8346A419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697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045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F22EF-47D2-434A-8A4A-B0FB8A1B56B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1E64E-D582-4591-BE22-8346A419F6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53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85268" y="1425858"/>
            <a:ext cx="9144000" cy="1449955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Краевое </a:t>
            </a:r>
            <a:r>
              <a:rPr lang="ru-RU" sz="1600" b="1" dirty="0">
                <a:latin typeface="Times New Roman"/>
                <a:ea typeface="Calibri"/>
                <a:cs typeface="Times New Roman"/>
              </a:rPr>
              <a:t>государственное казённое общеобразовательное учреждение, реализующее адаптированные основные общеобразовательные программы «Школа-интернат №11</a:t>
            </a: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»</a:t>
            </a:r>
            <a:br>
              <a:rPr lang="ru-RU" sz="1600" b="1" dirty="0" smtClean="0">
                <a:latin typeface="Times New Roman"/>
                <a:ea typeface="Calibri"/>
                <a:cs typeface="Times New Roman"/>
              </a:rPr>
            </a:b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85268" y="4485271"/>
            <a:ext cx="9275805" cy="1540035"/>
          </a:xfrm>
        </p:spPr>
        <p:txBody>
          <a:bodyPr>
            <a:normAutofit/>
          </a:bodyPr>
          <a:lstStyle/>
          <a:p>
            <a:pPr lvl="0" algn="r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руководитель Хмеловская Е.В.</a:t>
            </a:r>
          </a:p>
          <a:p>
            <a:pPr lvl="0"/>
            <a:endParaRPr lang="ru-RU" sz="1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385268" y="4218500"/>
            <a:ext cx="9603131" cy="3089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21294" y="194399"/>
            <a:ext cx="3439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науки Хабаровского края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КГКОУ ШИ 11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s://minobr.khabkrai.ru/img/logo3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995" y="152472"/>
            <a:ext cx="620299" cy="74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\Downloads\IMG-20240123-WA003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6701" y="4980803"/>
            <a:ext cx="1803396" cy="18771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76865" y="2802727"/>
            <a:ext cx="9852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С РОДИТЕЛЯМИ (ЗАКОННЫМИ ПРЕДСТАВИТЕЛЯМИ) ОБУЧАЮЩИХСЯ С ИНТЕЛЛЕКТУАЛЬНЫМИ НАРУШЕНИЯМИ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ГОДА СЕМЬИ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94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01" y="5078842"/>
            <a:ext cx="1804987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7081" y="248849"/>
            <a:ext cx="92428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Мастер-классе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для семей с детьми по благоустройству дворовых территорий и изготовлению деревянных арт-объектов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400" y="1141627"/>
            <a:ext cx="4046324" cy="53950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839" y="1141627"/>
            <a:ext cx="4046324" cy="539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9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01" y="5078842"/>
            <a:ext cx="1804987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79" y="548503"/>
            <a:ext cx="4169891" cy="55598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693" y="548503"/>
            <a:ext cx="4161653" cy="554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2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38200" y="1429753"/>
            <a:ext cx="96583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01" y="5078842"/>
            <a:ext cx="1804987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4" y="1685069"/>
            <a:ext cx="5407948" cy="405596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37" b="12498"/>
          <a:stretch/>
        </p:blipFill>
        <p:spPr>
          <a:xfrm>
            <a:off x="6096000" y="1656326"/>
            <a:ext cx="5212684" cy="411906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22213" y="712773"/>
            <a:ext cx="73420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Хоккейный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матч в Ледовый дворец «</a:t>
            </a:r>
            <a:r>
              <a:rPr lang="ru-RU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Трансбункер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80947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7464" y="280410"/>
            <a:ext cx="7885652" cy="1325563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Онлайн-марафон «Наша ёлка»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77473" y="1203250"/>
            <a:ext cx="96583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01" y="5078842"/>
            <a:ext cx="1804987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8" b="22686"/>
          <a:stretch/>
        </p:blipFill>
        <p:spPr>
          <a:xfrm>
            <a:off x="775943" y="1086139"/>
            <a:ext cx="3013462" cy="379066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0" b="20721"/>
          <a:stretch/>
        </p:blipFill>
        <p:spPr>
          <a:xfrm>
            <a:off x="4143890" y="1989545"/>
            <a:ext cx="3086100" cy="40283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1" b="20120"/>
          <a:stretch/>
        </p:blipFill>
        <p:spPr>
          <a:xfrm>
            <a:off x="7463269" y="1086139"/>
            <a:ext cx="3123789" cy="406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38200" y="1429753"/>
            <a:ext cx="96583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01" y="5078842"/>
            <a:ext cx="1804987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8" y="1781303"/>
            <a:ext cx="3551195" cy="473492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8213" y="1781303"/>
            <a:ext cx="3494388" cy="464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7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3060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38200" y="1429753"/>
            <a:ext cx="96583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01" y="5078842"/>
            <a:ext cx="1804987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94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53450"/>
            <a:ext cx="10515600" cy="1325563"/>
          </a:xfrm>
        </p:spPr>
        <p:txBody>
          <a:bodyPr>
            <a:normAutofit/>
          </a:bodyPr>
          <a:lstStyle/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01" y="5078842"/>
            <a:ext cx="1804987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11" y="418180"/>
            <a:ext cx="3084473" cy="411263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382" y="921951"/>
            <a:ext cx="3000118" cy="40001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399" y="2353617"/>
            <a:ext cx="3803501" cy="285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2035" y="51374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Онлайн-марафон «Семейному чтению – наше почтение!»</a:t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38200" y="1429753"/>
            <a:ext cx="96583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01" y="5078842"/>
            <a:ext cx="1804987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5" y="1139948"/>
            <a:ext cx="5571980" cy="532692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523" y="825071"/>
            <a:ext cx="4388933" cy="585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5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01" y="5078842"/>
            <a:ext cx="1804987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44" y="155683"/>
            <a:ext cx="4620742" cy="44881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665" y="155683"/>
            <a:ext cx="3779746" cy="41342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011" y="3138618"/>
            <a:ext cx="4529549" cy="339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5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838200" y="1429753"/>
            <a:ext cx="96583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01" y="5078842"/>
            <a:ext cx="1804987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559" y="1270830"/>
            <a:ext cx="3956220" cy="527496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2638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семейного творчества «Пространство вдохновения»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326" y="1270830"/>
            <a:ext cx="3956220" cy="527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2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Школьная благотворительная сельскохозяйственная ярмарка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38200" y="1429753"/>
            <a:ext cx="96583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01" y="5078842"/>
            <a:ext cx="1804987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10030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здоровья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38200" y="1429753"/>
            <a:ext cx="96583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01" y="5078842"/>
            <a:ext cx="1804987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040" y="916748"/>
            <a:ext cx="4278792" cy="5705058"/>
          </a:xfrm>
        </p:spPr>
      </p:pic>
    </p:spTree>
    <p:extLst>
      <p:ext uri="{BB962C8B-B14F-4D97-AF65-F5344CB8AC3E}">
        <p14:creationId xmlns:p14="http://schemas.microsoft.com/office/powerpoint/2010/main" val="353357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«Ночь искусств» в РДК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38200" y="1429753"/>
            <a:ext cx="96583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01" y="5078842"/>
            <a:ext cx="1804987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896" y="1243913"/>
            <a:ext cx="3862547" cy="51500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569" y="1252773"/>
            <a:ext cx="3849258" cy="513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2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«Ночь искусств» в РДК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38200" y="1429753"/>
            <a:ext cx="96583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01" y="5078842"/>
            <a:ext cx="1804987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080" y="1027906"/>
            <a:ext cx="4085579" cy="5447439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25" y="1027906"/>
            <a:ext cx="4085579" cy="544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0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5188</TotalTime>
  <Words>116</Words>
  <Application>Microsoft Office PowerPoint</Application>
  <PresentationFormat>Широкоэкранный</PresentationFormat>
  <Paragraphs>20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7_Тема Office</vt:lpstr>
      <vt:lpstr>2_Тема Office</vt:lpstr>
      <vt:lpstr>Краевое государственное казённое общеобразовательное учреждение, реализующее адаптированные основные общеобразовательные программы «Школа-интернат №11»   </vt:lpstr>
      <vt:lpstr>Презентация PowerPoint</vt:lpstr>
      <vt:lpstr>Онлайн-марафон «Семейному чтению – наше почтение!»    </vt:lpstr>
      <vt:lpstr>Презентация PowerPoint</vt:lpstr>
      <vt:lpstr>Выставка семейного творчества «Пространство вдохновения» </vt:lpstr>
      <vt:lpstr>Школьная благотворительная сельскохозяйственная ярмарка </vt:lpstr>
      <vt:lpstr>День здоровья  </vt:lpstr>
      <vt:lpstr>Всероссийская акция «Ночь искусств» в РДК   </vt:lpstr>
      <vt:lpstr>Всероссийская акция «Ночь искусств» в РДК  </vt:lpstr>
      <vt:lpstr>Презентация PowerPoint</vt:lpstr>
      <vt:lpstr>Презентация PowerPoint</vt:lpstr>
      <vt:lpstr>  </vt:lpstr>
      <vt:lpstr>Онлайн-марафон «Наша ёлка» 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СОВЕТ РУКОВОДИТЕЛЕЙ КРАЕВЫХ ГОСУДАРСТВЕННЫХ ОБЩЕОБРА-ЗОВАТЕЛЬНЫХ УЧРЕЖДЕНИЙ, РЕАЛИЗУЮЩИХ АДАПТИРОВАННЫЕ ОСНОВНЫЕ ОБЩЕОБРАЗОВАТЕЛЬНЫЕ ПРОГРАММЫ</dc:title>
  <dc:creator>Наталья Скалазуб Васильевна</dc:creator>
  <cp:lastModifiedBy>Пользователь Windows</cp:lastModifiedBy>
  <cp:revision>110</cp:revision>
  <cp:lastPrinted>2023-08-01T05:53:39Z</cp:lastPrinted>
  <dcterms:created xsi:type="dcterms:W3CDTF">2022-04-07T04:12:22Z</dcterms:created>
  <dcterms:modified xsi:type="dcterms:W3CDTF">2025-01-12T06:10:57Z</dcterms:modified>
</cp:coreProperties>
</file>