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  <p:sldMasterId id="2147483744" r:id="rId3"/>
    <p:sldMasterId id="2147483756" r:id="rId4"/>
  </p:sldMasterIdLst>
  <p:sldIdLst>
    <p:sldId id="256" r:id="rId5"/>
    <p:sldId id="299" r:id="rId6"/>
    <p:sldId id="298" r:id="rId7"/>
    <p:sldId id="302" r:id="rId8"/>
    <p:sldId id="300" r:id="rId9"/>
    <p:sldId id="293" r:id="rId10"/>
    <p:sldId id="291" r:id="rId11"/>
    <p:sldId id="296" r:id="rId12"/>
    <p:sldId id="294" r:id="rId13"/>
    <p:sldId id="295" r:id="rId14"/>
    <p:sldId id="292" r:id="rId15"/>
    <p:sldId id="290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ПОСЕЩАЕМОСТЬ 2022-2023 уч.год (кол-во уроков)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УРОКОВ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Матвей Г.</c:v>
                </c:pt>
                <c:pt idx="1">
                  <c:v>Дима З.</c:v>
                </c:pt>
                <c:pt idx="2">
                  <c:v>Иван З.</c:v>
                </c:pt>
                <c:pt idx="3">
                  <c:v>Дима Н.</c:v>
                </c:pt>
                <c:pt idx="4">
                  <c:v>Богдан К.</c:v>
                </c:pt>
                <c:pt idx="5">
                  <c:v>Вадим К.</c:v>
                </c:pt>
                <c:pt idx="6">
                  <c:v>Савелий С.</c:v>
                </c:pt>
                <c:pt idx="7">
                  <c:v>Илья С.</c:v>
                </c:pt>
                <c:pt idx="8">
                  <c:v>Андрей Т.</c:v>
                </c:pt>
                <c:pt idx="9">
                  <c:v>Алина У.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4E-423E-BDE1-4C782CB86DF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ПРОПУЩЕНО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Матвей Г.</c:v>
                </c:pt>
                <c:pt idx="1">
                  <c:v>Дима З.</c:v>
                </c:pt>
                <c:pt idx="2">
                  <c:v>Иван З.</c:v>
                </c:pt>
                <c:pt idx="3">
                  <c:v>Дима Н.</c:v>
                </c:pt>
                <c:pt idx="4">
                  <c:v>Богдан К.</c:v>
                </c:pt>
                <c:pt idx="5">
                  <c:v>Вадим К.</c:v>
                </c:pt>
                <c:pt idx="6">
                  <c:v>Савелий С.</c:v>
                </c:pt>
                <c:pt idx="7">
                  <c:v>Илья С.</c:v>
                </c:pt>
                <c:pt idx="8">
                  <c:v>Андрей Т.</c:v>
                </c:pt>
                <c:pt idx="9">
                  <c:v>Алина У.</c:v>
                </c:pt>
              </c:strCache>
            </c:strRef>
          </c:cat>
          <c:val>
            <c:numRef>
              <c:f>Лист1!$C$2:$C$11</c:f>
              <c:numCache>
                <c:formatCode>0%</c:formatCode>
                <c:ptCount val="10"/>
                <c:pt idx="0">
                  <c:v>0.27</c:v>
                </c:pt>
                <c:pt idx="1">
                  <c:v>0.08</c:v>
                </c:pt>
                <c:pt idx="2">
                  <c:v>0.46</c:v>
                </c:pt>
                <c:pt idx="3">
                  <c:v>0.31</c:v>
                </c:pt>
                <c:pt idx="4">
                  <c:v>0.24</c:v>
                </c:pt>
                <c:pt idx="5">
                  <c:v>7.0000000000000007E-2</c:v>
                </c:pt>
                <c:pt idx="6">
                  <c:v>0.25</c:v>
                </c:pt>
                <c:pt idx="7">
                  <c:v>0.11</c:v>
                </c:pt>
                <c:pt idx="8">
                  <c:v>0.34</c:v>
                </c:pt>
                <c:pt idx="9">
                  <c:v>0.32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4E-423E-BDE1-4C782CB86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-72132464"/>
        <c:axId val="-72134096"/>
        <c:axId val="0"/>
      </c:bar3DChart>
      <c:catAx>
        <c:axId val="-7213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72134096"/>
        <c:crosses val="autoZero"/>
        <c:auto val="1"/>
        <c:lblAlgn val="ctr"/>
        <c:lblOffset val="100"/>
        <c:noMultiLvlLbl val="0"/>
      </c:catAx>
      <c:valAx>
        <c:axId val="-7213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213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</a:t>
            </a:r>
            <a:r>
              <a:rPr lang="ru-RU" sz="1600" b="1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чтения (кол-во слов/мин.)</a:t>
            </a:r>
            <a:endParaRPr lang="ru-RU" sz="16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5484106153397494E-2"/>
          <c:y val="0.12857142857142856"/>
          <c:w val="0.9190529308836396"/>
          <c:h val="0.64021184851893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Матвей Г.</c:v>
                </c:pt>
                <c:pt idx="1">
                  <c:v>Дима З.</c:v>
                </c:pt>
                <c:pt idx="2">
                  <c:v>Иван З.</c:v>
                </c:pt>
                <c:pt idx="3">
                  <c:v>Дима Н.</c:v>
                </c:pt>
                <c:pt idx="4">
                  <c:v>Савелий С.</c:v>
                </c:pt>
                <c:pt idx="5">
                  <c:v>Илья С.</c:v>
                </c:pt>
                <c:pt idx="6">
                  <c:v>Андрей Т.</c:v>
                </c:pt>
                <c:pt idx="7">
                  <c:v>Алина У.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25</c:v>
                </c:pt>
                <c:pt idx="1">
                  <c:v>8</c:v>
                </c:pt>
                <c:pt idx="6">
                  <c:v>17</c:v>
                </c:pt>
                <c:pt idx="7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27-4B99-9454-A636A330AF8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кл. I полуг.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Матвей Г.</c:v>
                </c:pt>
                <c:pt idx="1">
                  <c:v>Дима З.</c:v>
                </c:pt>
                <c:pt idx="2">
                  <c:v>Иван З.</c:v>
                </c:pt>
                <c:pt idx="3">
                  <c:v>Дима Н.</c:v>
                </c:pt>
                <c:pt idx="4">
                  <c:v>Савелий С.</c:v>
                </c:pt>
                <c:pt idx="5">
                  <c:v>Илья С.</c:v>
                </c:pt>
                <c:pt idx="6">
                  <c:v>Андрей Т.</c:v>
                </c:pt>
                <c:pt idx="7">
                  <c:v>Алина У.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31</c:v>
                </c:pt>
                <c:pt idx="1">
                  <c:v>39</c:v>
                </c:pt>
                <c:pt idx="2">
                  <c:v>7</c:v>
                </c:pt>
                <c:pt idx="3">
                  <c:v>7</c:v>
                </c:pt>
                <c:pt idx="4">
                  <c:v>17</c:v>
                </c:pt>
                <c:pt idx="5">
                  <c:v>3</c:v>
                </c:pt>
                <c:pt idx="6">
                  <c:v>28</c:v>
                </c:pt>
                <c:pt idx="7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27-4B99-9454-A636A330AF8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 кл. II полуг.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Матвей Г.</c:v>
                </c:pt>
                <c:pt idx="1">
                  <c:v>Дима З.</c:v>
                </c:pt>
                <c:pt idx="2">
                  <c:v>Иван З.</c:v>
                </c:pt>
                <c:pt idx="3">
                  <c:v>Дима Н.</c:v>
                </c:pt>
                <c:pt idx="4">
                  <c:v>Савелий С.</c:v>
                </c:pt>
                <c:pt idx="5">
                  <c:v>Илья С.</c:v>
                </c:pt>
                <c:pt idx="6">
                  <c:v>Андрей Т.</c:v>
                </c:pt>
                <c:pt idx="7">
                  <c:v>Алина У.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49</c:v>
                </c:pt>
                <c:pt idx="1">
                  <c:v>55</c:v>
                </c:pt>
                <c:pt idx="2">
                  <c:v>14</c:v>
                </c:pt>
                <c:pt idx="3">
                  <c:v>14</c:v>
                </c:pt>
                <c:pt idx="4">
                  <c:v>29</c:v>
                </c:pt>
                <c:pt idx="5">
                  <c:v>30</c:v>
                </c:pt>
                <c:pt idx="6">
                  <c:v>44</c:v>
                </c:pt>
                <c:pt idx="7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227-4B99-9454-A636A330A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89322720"/>
        <c:axId val="-2089306944"/>
      </c:barChart>
      <c:catAx>
        <c:axId val="-208932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2089306944"/>
        <c:crosses val="autoZero"/>
        <c:auto val="1"/>
        <c:lblAlgn val="ctr"/>
        <c:lblOffset val="100"/>
        <c:noMultiLvlLbl val="0"/>
      </c:catAx>
      <c:valAx>
        <c:axId val="-208930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8932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8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13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888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90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65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4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29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9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73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46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88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762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08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72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42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52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53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63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42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37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74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3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7615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296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0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54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26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52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53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634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420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378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7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8776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376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296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05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54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2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51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54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4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07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50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F22EF-47D2-434A-8A4A-B0FB8A1B56B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69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4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3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F22EF-47D2-434A-8A4A-B0FB8A1B56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1E64E-D582-4591-BE22-8346A419F6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3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5.png"/><Relationship Id="rId7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5268" y="1425858"/>
            <a:ext cx="9144000" cy="1449955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Краевое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государственное казённое общеобразовательное учреждение, реализующее адаптированные основные общеобразовательные программы «Школа-интернат №11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»</a:t>
            </a:r>
            <a:br>
              <a:rPr lang="ru-RU" sz="16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5268" y="4485271"/>
            <a:ext cx="9275805" cy="1540035"/>
          </a:xfrm>
        </p:spPr>
        <p:txBody>
          <a:bodyPr>
            <a:normAutofit/>
          </a:bodyPr>
          <a:lstStyle/>
          <a:p>
            <a:pPr lvl="0" algn="r"/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 Хмеловская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Е.В.</a:t>
            </a:r>
          </a:p>
          <a:p>
            <a:pPr lvl="0"/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85268" y="4218500"/>
            <a:ext cx="9603131" cy="30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21294" y="194399"/>
            <a:ext cx="3439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науки Хабаровского края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КГКОУ ШИ 11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minobr.khabkrai.ru/img/logo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95" y="152472"/>
            <a:ext cx="620299" cy="7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\Downloads\IMG-20240123-WA00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6701" y="4980803"/>
            <a:ext cx="1803396" cy="1877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59675" y="2802727"/>
            <a:ext cx="74305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РОДИТЕЛЬСКИХ СОБРАНИЙ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ПРИМЕНЕНИЕМ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ИНФОРМАЦИОННО-КОММУНИКАЦИОННЫХ ТЕХНОЛОГИЙ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9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01" y="5078842"/>
            <a:ext cx="18049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5" y="374250"/>
            <a:ext cx="3686375" cy="26156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68" y="374250"/>
            <a:ext cx="3636754" cy="25780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6" y="3635583"/>
            <a:ext cx="5966889" cy="30720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19" y="3268417"/>
            <a:ext cx="5033381" cy="35457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1" t="4396" r="19049" b="4416"/>
          <a:stretch/>
        </p:blipFill>
        <p:spPr>
          <a:xfrm>
            <a:off x="8420987" y="217331"/>
            <a:ext cx="2527662" cy="27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2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01" y="5078842"/>
            <a:ext cx="18049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906" y="141017"/>
            <a:ext cx="4926527" cy="656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2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060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38200" y="1429753"/>
            <a:ext cx="9658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01" y="5078842"/>
            <a:ext cx="18049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9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3450"/>
            <a:ext cx="10515600" cy="1325563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Очевидно, что в наше время современных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технологий и инноваций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старые формы контактов с родителями постепенно изживают себя. Поэтому в новых условиях особую актуальность приобретает поиск таких форм взаимодействия семьи и школы, которые позволяют эффективно реализовывать основную общеобразовательную программу.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01" y="5078842"/>
            <a:ext cx="18049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4378" y="25066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ИКТ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взаимодействии с родителями: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дистанционное общение с родителями через сеть Интернет;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компьютера и проектора при проведении родительских собраний;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интерактивное оборудование: планшетные компьютеры, интерактивные доски, столы и др.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3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38200" y="1429753"/>
            <a:ext cx="9658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01" y="5078842"/>
            <a:ext cx="18049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spcAft>
                <a:spcPts val="0"/>
              </a:spcAft>
              <a:buNone/>
            </a:pP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Можно выделить четыре </a:t>
            </a:r>
            <a:r>
              <a:rPr lang="ru-RU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пути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Применение программы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Power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Point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(мультимедийные презентации, создание коллажей)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Применение программ,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видео редакторов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(фильмы и фотоленты из жизни детей)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Создание мультимедиатек по различным вопросам.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Организация онлайн взаимодействия.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47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38200" y="1429753"/>
            <a:ext cx="9658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01" y="5078842"/>
            <a:ext cx="18049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576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838200" y="1429753"/>
            <a:ext cx="9658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01" y="5078842"/>
            <a:ext cx="18049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849005"/>
              </p:ext>
            </p:extLst>
          </p:nvPr>
        </p:nvGraphicFramePr>
        <p:xfrm>
          <a:off x="838200" y="1619679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9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01" y="5078842"/>
            <a:ext cx="18049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84" y="540852"/>
            <a:ext cx="4352424" cy="5803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206" y="347778"/>
            <a:ext cx="4642035" cy="618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5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01" y="5078842"/>
            <a:ext cx="18049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5"/>
          <a:stretch/>
        </p:blipFill>
        <p:spPr>
          <a:xfrm>
            <a:off x="191391" y="821621"/>
            <a:ext cx="3131781" cy="49696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81" y="821621"/>
            <a:ext cx="2193807" cy="4875127"/>
          </a:xfrm>
          <a:prstGeom prst="rect">
            <a:avLst/>
          </a:prstGeom>
        </p:spPr>
      </p:pic>
      <p:pic>
        <p:nvPicPr>
          <p:cNvPr id="10" name="Объект 4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397" y="237780"/>
            <a:ext cx="2761778" cy="6137285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384" y="0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2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01" y="5078842"/>
            <a:ext cx="18049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74" y="747237"/>
            <a:ext cx="3957338" cy="52764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503" y="0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01" y="5078842"/>
            <a:ext cx="18049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22" y="-116959"/>
            <a:ext cx="3086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488" y="0"/>
            <a:ext cx="30861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26" y="0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9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2432</TotalTime>
  <Words>147</Words>
  <Application>Microsoft Office PowerPoint</Application>
  <PresentationFormat>Широкоэкранный</PresentationFormat>
  <Paragraphs>23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Тема Office</vt:lpstr>
      <vt:lpstr>7_Тема Office</vt:lpstr>
      <vt:lpstr>1_Тема Office</vt:lpstr>
      <vt:lpstr>2_Тема Office</vt:lpstr>
      <vt:lpstr>Краевое государственное казённое общеобразовательное учреждение, реализующее адаптированные основные общеобразовательные программы «Школа-интернат №11»   </vt:lpstr>
      <vt:lpstr>Очевидно, что в наше время современных технологий и инноваций старые формы контактов с родителями постепенно изживают себя. Поэтому в новых условиях особую актуальность приобретает поиск таких форм взаимодействия семьи и школы, которые позволяют эффективно реализовывать основную общеобразовательную программу.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 РУКОВОДИТЕЛЕЙ КРАЕВЫХ ГОСУДАРСТВЕННЫХ ОБЩЕОБРА-ЗОВАТЕЛЬНЫХ УЧРЕЖДЕНИЙ, РЕАЛИЗУЮЩИХ АДАПТИРОВАННЫЕ ОСНОВНЫЕ ОБЩЕОБРАЗОВАТЕЛЬНЫЕ ПРОГРАММЫ</dc:title>
  <dc:creator>Наталья Скалазуб Васильевна</dc:creator>
  <cp:lastModifiedBy>Пользователь Windows</cp:lastModifiedBy>
  <cp:revision>100</cp:revision>
  <cp:lastPrinted>2023-08-01T05:53:39Z</cp:lastPrinted>
  <dcterms:created xsi:type="dcterms:W3CDTF">2022-04-07T04:12:22Z</dcterms:created>
  <dcterms:modified xsi:type="dcterms:W3CDTF">2024-10-28T06:40:00Z</dcterms:modified>
</cp:coreProperties>
</file>