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744" r:id="rId3"/>
    <p:sldMasterId id="2147483756" r:id="rId4"/>
  </p:sldMasterIdLst>
  <p:sldIdLst>
    <p:sldId id="256" r:id="rId5"/>
    <p:sldId id="278" r:id="rId6"/>
    <p:sldId id="302" r:id="rId7"/>
    <p:sldId id="303" r:id="rId8"/>
    <p:sldId id="292" r:id="rId9"/>
    <p:sldId id="291" r:id="rId10"/>
    <p:sldId id="304" r:id="rId11"/>
    <p:sldId id="295" r:id="rId12"/>
    <p:sldId id="290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4660"/>
  </p:normalViewPr>
  <p:slideViewPr>
    <p:cSldViewPr snapToGrid="0">
      <p:cViewPr>
        <p:scale>
          <a:sx n="77" d="100"/>
          <a:sy n="77" d="100"/>
        </p:scale>
        <p:origin x="-686" y="-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1283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313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8888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9790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026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344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912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890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273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9446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478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3762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2408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572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9042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6152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6153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1463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4842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337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574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43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7761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9929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720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7754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126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6152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6153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1463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4842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337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57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7877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437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9929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720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7754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12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051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854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444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107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650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F22EF-47D2-434A-8A4A-B0FB8A1B56B8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669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904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053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053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7073" y="1285007"/>
            <a:ext cx="9144000" cy="2138363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/>
                <a:ea typeface="Calibri"/>
                <a:cs typeface="Times New Roman"/>
              </a:rPr>
              <a:t>Краевое государственное казённое общеобразовательное учреждение, реализующее адаптированные основные общеобразовательные программы «Школа-интернат №11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»</a:t>
            </a:r>
            <a:br>
              <a:rPr lang="ru-RU" sz="16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Эффективная организация работы классного руководителя с родителями обучающихся с интеллектуальными нарушениями в рамках года семьи 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00994" y="3816781"/>
            <a:ext cx="4679111" cy="1311274"/>
          </a:xfrm>
        </p:spPr>
        <p:txBody>
          <a:bodyPr>
            <a:normAutofit/>
          </a:bodyPr>
          <a:lstStyle/>
          <a:p>
            <a:pPr lvl="0" algn="r"/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Пашкова Р.М.</a:t>
            </a: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21756" y="3619500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21294" y="194399"/>
            <a:ext cx="3439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науки Хабаровского края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КГКОУ ШИ 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minobr.khabkrai.ru/img/logo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95" y="152472"/>
            <a:ext cx="620299" cy="749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\Downloads\IMG-20240123-WA00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5142" y="4695566"/>
            <a:ext cx="1803396" cy="1877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19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Родительские собрания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984" t="2390" r="2191" b="2988"/>
          <a:stretch>
            <a:fillRect/>
          </a:stretch>
        </p:blipFill>
        <p:spPr bwMode="auto">
          <a:xfrm>
            <a:off x="457200" y="1600200"/>
            <a:ext cx="4681330" cy="47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0873" y="1659833"/>
            <a:ext cx="4419475" cy="266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Рина\AppData\Local\Temp\cb67ced4-65a8-413a-8b4b-e8ff139b50f3_30-10-2024_15-17-57.zip.0f3\IMG-20240322-WA0035.jpg"/>
          <p:cNvPicPr>
            <a:picLocks noChangeAspect="1" noChangeArrowheads="1"/>
          </p:cNvPicPr>
          <p:nvPr/>
        </p:nvPicPr>
        <p:blipFill>
          <a:blip r:embed="rId6" cstate="print"/>
          <a:srcRect t="24303" r="10589" b="7299"/>
          <a:stretch>
            <a:fillRect/>
          </a:stretch>
        </p:blipFill>
        <p:spPr bwMode="auto">
          <a:xfrm>
            <a:off x="5526523" y="4502426"/>
            <a:ext cx="3776502" cy="2166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852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415" y="1814098"/>
            <a:ext cx="5870480" cy="360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C:\Users\Рина\AppData\Local\Temp\60d54635-9f33-473f-9ee6-fb692f06afa4_12-01-2025_13-05-00.zip.fa4\20241116_120300.jpg"/>
          <p:cNvPicPr>
            <a:picLocks noChangeAspect="1" noChangeArrowheads="1"/>
          </p:cNvPicPr>
          <p:nvPr/>
        </p:nvPicPr>
        <p:blipFill>
          <a:blip r:embed="rId5" cstate="print"/>
          <a:srcRect l="7253" r="3049"/>
          <a:stretch>
            <a:fillRect/>
          </a:stretch>
        </p:blipFill>
        <p:spPr bwMode="auto">
          <a:xfrm>
            <a:off x="6351105" y="1739347"/>
            <a:ext cx="3508513" cy="3911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852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Акции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 descr="C:\Users\Рина\AppData\Local\Temp\0439f44f-c7cb-4951-971b-ceffcbb53142_12-01-2025_13-05-00.zip.142\20241124_122658.jpg"/>
          <p:cNvPicPr>
            <a:picLocks noChangeAspect="1" noChangeArrowheads="1"/>
          </p:cNvPicPr>
          <p:nvPr/>
        </p:nvPicPr>
        <p:blipFill>
          <a:blip r:embed="rId4" cstate="print"/>
          <a:srcRect l="34529" r="27398"/>
          <a:stretch>
            <a:fillRect/>
          </a:stretch>
        </p:blipFill>
        <p:spPr bwMode="auto">
          <a:xfrm rot="5400000">
            <a:off x="559022" y="1249898"/>
            <a:ext cx="3527186" cy="4280107"/>
          </a:xfrm>
          <a:prstGeom prst="rect">
            <a:avLst/>
          </a:prstGeom>
          <a:noFill/>
        </p:spPr>
      </p:pic>
      <p:pic>
        <p:nvPicPr>
          <p:cNvPr id="11" name="Picture 2" descr="C:\Users\Рина\AppData\Local\Temp\c60a33dd-2ca2-465e-ab29-f435a87fcc1e_30-10-2024_14-15-08 (2).zip.c1e\IMG_20241028_194137_70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r="20427"/>
          <a:stretch>
            <a:fillRect/>
          </a:stretch>
        </p:blipFill>
        <p:spPr bwMode="auto">
          <a:xfrm>
            <a:off x="4568734" y="1532904"/>
            <a:ext cx="3631047" cy="2566780"/>
          </a:xfrm>
          <a:prstGeom prst="rect">
            <a:avLst/>
          </a:prstGeom>
          <a:noFill/>
        </p:spPr>
      </p:pic>
      <p:pic>
        <p:nvPicPr>
          <p:cNvPr id="12" name="Picture 6" descr="C:\Users\Рина\AppData\Local\Temp\a6d1be3f-c290-46ea-a705-852e937c2e8a_30-10-2024_14-15-08 (1).zip.e8a\20240112_112656.jpg"/>
          <p:cNvPicPr>
            <a:picLocks noChangeAspect="1" noChangeArrowheads="1"/>
          </p:cNvPicPr>
          <p:nvPr/>
        </p:nvPicPr>
        <p:blipFill>
          <a:blip r:embed="rId6" cstate="print"/>
          <a:srcRect t="32359"/>
          <a:stretch>
            <a:fillRect/>
          </a:stretch>
        </p:blipFill>
        <p:spPr bwMode="auto">
          <a:xfrm>
            <a:off x="4621696" y="4263887"/>
            <a:ext cx="5834269" cy="2146852"/>
          </a:xfrm>
          <a:prstGeom prst="rect">
            <a:avLst/>
          </a:prstGeom>
          <a:noFill/>
        </p:spPr>
      </p:pic>
      <p:pic>
        <p:nvPicPr>
          <p:cNvPr id="13" name="Picture 4" descr="C:\Users\Рина\AppData\Local\Temp\9144b52f-1049-4ad7-bb53-513c5011aea2_30-10-2024_14-15-08 (1).zip.ea2\20240112_1146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18249" y="1560443"/>
            <a:ext cx="2445221" cy="2425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852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марафоны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54" y="1850052"/>
            <a:ext cx="3487323" cy="261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68" y="4333460"/>
            <a:ext cx="1781589" cy="237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Рина\AppData\Local\Temp\cb6be0ae-99d0-4e5f-b611-9399ba717a69_30-10-2024_13-40-47.zip.a69\IMG_20241028_202023_615.jpg"/>
          <p:cNvPicPr>
            <a:picLocks noChangeAspect="1" noChangeArrowheads="1"/>
          </p:cNvPicPr>
          <p:nvPr/>
        </p:nvPicPr>
        <p:blipFill>
          <a:blip r:embed="rId6" cstate="print"/>
          <a:srcRect t="19836"/>
          <a:stretch>
            <a:fillRect/>
          </a:stretch>
        </p:blipFill>
        <p:spPr bwMode="auto">
          <a:xfrm>
            <a:off x="4711147" y="3727330"/>
            <a:ext cx="2932043" cy="3130670"/>
          </a:xfrm>
          <a:prstGeom prst="rect">
            <a:avLst/>
          </a:prstGeom>
          <a:noFill/>
        </p:spPr>
      </p:pic>
      <p:pic>
        <p:nvPicPr>
          <p:cNvPr id="6" name="Picture 4" descr="C:\Users\Рина\AppData\Local\Temp\9e569dff-f1a1-488b-8ae8-c73cc8ba97b4_30-10-2024_13-40-47.zip.7b4\IMG_20241028_202029_526.jpg"/>
          <p:cNvPicPr>
            <a:picLocks noChangeAspect="1" noChangeArrowheads="1"/>
          </p:cNvPicPr>
          <p:nvPr/>
        </p:nvPicPr>
        <p:blipFill>
          <a:blip r:embed="rId7" cstate="print"/>
          <a:srcRect b="26404"/>
          <a:stretch>
            <a:fillRect/>
          </a:stretch>
        </p:blipFill>
        <p:spPr bwMode="auto">
          <a:xfrm>
            <a:off x="7781909" y="4519725"/>
            <a:ext cx="2008133" cy="1970527"/>
          </a:xfrm>
          <a:prstGeom prst="rect">
            <a:avLst/>
          </a:prstGeom>
          <a:noFill/>
        </p:spPr>
      </p:pic>
      <p:pic>
        <p:nvPicPr>
          <p:cNvPr id="2054" name="Picture 6" descr="C:\Users\Рина\Downloads\IMG_20241028_200338_6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086" y="4234069"/>
            <a:ext cx="2601399" cy="2486992"/>
          </a:xfrm>
          <a:prstGeom prst="rect">
            <a:avLst/>
          </a:prstGeom>
          <a:noFill/>
        </p:spPr>
      </p:pic>
      <p:pic>
        <p:nvPicPr>
          <p:cNvPr id="11266" name="Picture 2" descr="C:\Users\Рина\AppData\Local\Temp\68823d89-c67d-4a54-82ab-5284719bedcf_12-01-2025_13-05-00.zip.dcf\20241227_132136.jpg"/>
          <p:cNvPicPr>
            <a:picLocks noChangeAspect="1" noChangeArrowheads="1"/>
          </p:cNvPicPr>
          <p:nvPr/>
        </p:nvPicPr>
        <p:blipFill>
          <a:blip r:embed="rId9" cstate="print"/>
          <a:srcRect l="7143" r="5465" b="56752"/>
          <a:stretch>
            <a:fillRect/>
          </a:stretch>
        </p:blipFill>
        <p:spPr bwMode="auto">
          <a:xfrm>
            <a:off x="4353340" y="1570383"/>
            <a:ext cx="3876261" cy="1918252"/>
          </a:xfrm>
          <a:prstGeom prst="rect">
            <a:avLst/>
          </a:prstGeom>
          <a:noFill/>
        </p:spPr>
      </p:pic>
      <p:pic>
        <p:nvPicPr>
          <p:cNvPr id="12" name="Picture 2" descr="C:\Users\Рина\AppData\Local\Temp\68823d89-c67d-4a54-82ab-5284719bedcf_12-01-2025_13-05-00.zip.dcf\20241227_132136.jpg"/>
          <p:cNvPicPr>
            <a:picLocks noChangeAspect="1" noChangeArrowheads="1"/>
          </p:cNvPicPr>
          <p:nvPr/>
        </p:nvPicPr>
        <p:blipFill>
          <a:blip r:embed="rId9" cstate="print"/>
          <a:srcRect l="5275" t="42725" r="5316"/>
          <a:stretch>
            <a:fillRect/>
          </a:stretch>
        </p:blipFill>
        <p:spPr bwMode="auto">
          <a:xfrm>
            <a:off x="159026" y="1560443"/>
            <a:ext cx="3965713" cy="2540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91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" y="278296"/>
            <a:ext cx="4852136" cy="31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30" y="258418"/>
            <a:ext cx="3443635" cy="344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21" y="3535417"/>
            <a:ext cx="3277943" cy="300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C:\Users\Рина\AppData\Local\Temp\8a4b9dfe-910c-4f73-904d-3f64ca2db1e0_12-01-2025_13-05-00.zip.1e0\20241227_110524.jpg"/>
          <p:cNvPicPr>
            <a:picLocks noChangeAspect="1" noChangeArrowheads="1"/>
          </p:cNvPicPr>
          <p:nvPr/>
        </p:nvPicPr>
        <p:blipFill>
          <a:blip r:embed="rId7" cstate="print"/>
          <a:srcRect l="22792" t="17757" r="18946"/>
          <a:stretch>
            <a:fillRect/>
          </a:stretch>
        </p:blipFill>
        <p:spPr bwMode="auto">
          <a:xfrm>
            <a:off x="4432851" y="3681439"/>
            <a:ext cx="4721087" cy="304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91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в краевом конкурсе «Профессии моей семьи»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6562" name="Picture 2" descr="C:\Users\Рина\AppData\Local\Temp\1099405a-b2d5-45ad-a726-8b06acb41d3a_12-01-2025_13-05-00.zip.d3a\Калишк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296" y="1730478"/>
            <a:ext cx="5396948" cy="3408052"/>
          </a:xfrm>
          <a:prstGeom prst="rect">
            <a:avLst/>
          </a:prstGeom>
          <a:noFill/>
        </p:spPr>
      </p:pic>
      <p:pic>
        <p:nvPicPr>
          <p:cNvPr id="66564" name="Picture 4" descr="C:\Users\Рина\Downloads\20241009_155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6606" y="1620077"/>
            <a:ext cx="4352097" cy="4352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91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12" r="16953" b="13203"/>
          <a:stretch/>
        </p:blipFill>
        <p:spPr bwMode="auto">
          <a:xfrm>
            <a:off x="7497046" y="205546"/>
            <a:ext cx="2839650" cy="633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21" t="3035" r="9486" b="10847"/>
          <a:stretch/>
        </p:blipFill>
        <p:spPr bwMode="auto">
          <a:xfrm>
            <a:off x="1587306" y="255254"/>
            <a:ext cx="4475564" cy="64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06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189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47</Words>
  <Application>Microsoft Office PowerPoint</Application>
  <PresentationFormat>Произвольный</PresentationFormat>
  <Paragraphs>11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Тема Office</vt:lpstr>
      <vt:lpstr>7_Тема Office</vt:lpstr>
      <vt:lpstr>1_Тема Office</vt:lpstr>
      <vt:lpstr>2_Тема Office</vt:lpstr>
      <vt:lpstr>Краевое государственное казённое общеобразовательное учреждение, реализующее адаптированные основные общеобразовательные программы «Школа-интернат №11»   Тема: Эффективная организация работы классного руководителя с родителями обучающихся с интеллектуальными нарушениями в рамках года семьи  </vt:lpstr>
      <vt:lpstr>Родительские собрания </vt:lpstr>
      <vt:lpstr>Экскурсии </vt:lpstr>
      <vt:lpstr>Акции  </vt:lpstr>
      <vt:lpstr>Онлайн - марафоны</vt:lpstr>
      <vt:lpstr>Слайд 6</vt:lpstr>
      <vt:lpstr>Участие в краевом конкурсе «Профессии моей семьи» </vt:lpstr>
      <vt:lpstr>Слайд 8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РУКОВОДИТЕЛЕЙ КРАЕВЫХ ГОСУДАРСТВЕННЫХ ОБЩЕОБРА-ЗОВАТЕЛЬНЫХ УЧРЕЖДЕНИЙ, РЕАЛИЗУЮЩИХ АДАПТИРОВАННЫЕ ОСНОВНЫЕ ОБЩЕОБРАЗОВАТЕЛЬНЫЕ ПРОГРАММЫ</dc:title>
  <dc:creator>Наталья Скалазуб Васильевна</dc:creator>
  <cp:lastModifiedBy>Рина</cp:lastModifiedBy>
  <cp:revision>116</cp:revision>
  <cp:lastPrinted>2023-08-01T05:53:39Z</cp:lastPrinted>
  <dcterms:created xsi:type="dcterms:W3CDTF">2022-04-07T04:12:22Z</dcterms:created>
  <dcterms:modified xsi:type="dcterms:W3CDTF">2025-01-12T11:24:11Z</dcterms:modified>
</cp:coreProperties>
</file>