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Краевое государственное казенное общеобразовательное учреждение, реализующее адаптированные основные образовательные программы «Школа-интернат № 11»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4464496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родителей и обучающихся в официальных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госпабликов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err="1" smtClean="0"/>
              <a:t>Госпаблики</a:t>
            </a:r>
            <a:r>
              <a:rPr lang="ru-RU" dirty="0" smtClean="0"/>
              <a:t> КГКОУ ШИ 11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9244"/>
          <a:stretch>
            <a:fillRect/>
          </a:stretch>
        </p:blipFill>
        <p:spPr bwMode="auto">
          <a:xfrm>
            <a:off x="6156176" y="1916832"/>
            <a:ext cx="2746758" cy="389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Screenshot_20241028_220108_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Screenshot_20241028_220108_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Screenshot_20241028_220108_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Рина\Downloads\Screenshot_20241028_220108_OK.jpg"/>
          <p:cNvPicPr>
            <a:picLocks noChangeAspect="1" noChangeArrowheads="1"/>
          </p:cNvPicPr>
          <p:nvPr/>
        </p:nvPicPr>
        <p:blipFill>
          <a:blip r:embed="rId3" cstate="print"/>
          <a:srcRect t="3299" r="5604" b="34420"/>
          <a:stretch>
            <a:fillRect/>
          </a:stretch>
        </p:blipFill>
        <p:spPr bwMode="auto">
          <a:xfrm>
            <a:off x="2987824" y="1988840"/>
            <a:ext cx="2808312" cy="4014506"/>
          </a:xfrm>
          <a:prstGeom prst="rect">
            <a:avLst/>
          </a:prstGeom>
          <a:noFill/>
        </p:spPr>
      </p:pic>
      <p:pic>
        <p:nvPicPr>
          <p:cNvPr id="1037" name="Picture 13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764704"/>
            <a:ext cx="1987553" cy="1124469"/>
          </a:xfrm>
          <a:prstGeom prst="rect">
            <a:avLst/>
          </a:prstGeom>
          <a:noFill/>
        </p:spPr>
      </p:pic>
      <p:pic>
        <p:nvPicPr>
          <p:cNvPr id="1039" name="Picture 15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9661" t="10869" r="10634" b="9426"/>
          <a:stretch>
            <a:fillRect/>
          </a:stretch>
        </p:blipFill>
        <p:spPr bwMode="auto">
          <a:xfrm>
            <a:off x="611560" y="908720"/>
            <a:ext cx="86409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08720"/>
            <a:ext cx="1584176" cy="99011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116616" y="1124744"/>
            <a:ext cx="154360" cy="25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43" name="Picture 19" descr="C:\Users\Рина\Downloads\Screenshot_20241028_223623_V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988840"/>
            <a:ext cx="2592288" cy="391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19118" b="69619"/>
          <a:stretch>
            <a:fillRect/>
          </a:stretch>
        </p:blipFill>
        <p:spPr bwMode="auto">
          <a:xfrm>
            <a:off x="4283968" y="0"/>
            <a:ext cx="39604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8168" r="53715"/>
          <a:stretch>
            <a:fillRect/>
          </a:stretch>
        </p:blipFill>
        <p:spPr bwMode="auto">
          <a:xfrm>
            <a:off x="4644008" y="5229200"/>
            <a:ext cx="3563888" cy="7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9972600" y="2276872"/>
            <a:ext cx="457200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6" name="Picture 6" descr="C:\Users\Рина\Downloads\Screenshot_20241028_235205_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906292" cy="1175505"/>
          </a:xfrm>
          <a:prstGeom prst="rect">
            <a:avLst/>
          </a:prstGeom>
          <a:noFill/>
        </p:spPr>
      </p:pic>
      <p:pic>
        <p:nvPicPr>
          <p:cNvPr id="15368" name="Picture 8" descr="C:\Users\Рина\Downloads\Screenshot_20241028_235140_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3"/>
            <a:ext cx="4338340" cy="1656184"/>
          </a:xfrm>
          <a:prstGeom prst="rect">
            <a:avLst/>
          </a:prstGeom>
          <a:noFill/>
        </p:spPr>
      </p:pic>
      <p:pic>
        <p:nvPicPr>
          <p:cNvPr id="15370" name="Picture 10" descr="C:\Users\Рина\Downloads\Screenshot_20241028_235046_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0"/>
            <a:ext cx="3480718" cy="990261"/>
          </a:xfrm>
          <a:prstGeom prst="rect">
            <a:avLst/>
          </a:prstGeom>
          <a:noFill/>
        </p:spPr>
      </p:pic>
      <p:pic>
        <p:nvPicPr>
          <p:cNvPr id="15372" name="Picture 12" descr="C:\Users\Рина\Downloads\Screenshot_20241028_234947_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8840"/>
            <a:ext cx="3672408" cy="2842716"/>
          </a:xfrm>
          <a:prstGeom prst="rect">
            <a:avLst/>
          </a:prstGeom>
          <a:noFill/>
        </p:spPr>
      </p:pic>
      <p:pic>
        <p:nvPicPr>
          <p:cNvPr id="15374" name="Picture 14" descr="C:\Users\Рина\Downloads\Screenshot_20241028_234220_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077072"/>
            <a:ext cx="4076452" cy="988917"/>
          </a:xfrm>
          <a:prstGeom prst="rect">
            <a:avLst/>
          </a:prstGeom>
          <a:noFill/>
        </p:spPr>
      </p:pic>
      <p:sp>
        <p:nvSpPr>
          <p:cNvPr id="15376" name="AutoShape 16" descr="Screenshot_20241028_234227_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8" name="Picture 18" descr="C:\Users\Рина\Downloads\Screenshot_20241028_234227_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69160"/>
            <a:ext cx="4355861" cy="108493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15616" y="548680"/>
            <a:ext cx="792088" cy="1440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628800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285293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4077072"/>
            <a:ext cx="1152128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5373216"/>
            <a:ext cx="57606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2708920"/>
            <a:ext cx="57606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3429000"/>
            <a:ext cx="64807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4581128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Рина\Downloads\IMG_20240921_140651_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392488" cy="3280640"/>
          </a:xfrm>
          <a:prstGeom prst="rect">
            <a:avLst/>
          </a:prstGeom>
          <a:noFill/>
        </p:spPr>
      </p:pic>
      <p:pic>
        <p:nvPicPr>
          <p:cNvPr id="17412" name="Picture 4" descr="C:\Users\Рина\Downloads\IMG_20241028_202124_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0"/>
            <a:ext cx="3744416" cy="3744416"/>
          </a:xfrm>
          <a:prstGeom prst="rect">
            <a:avLst/>
          </a:prstGeom>
          <a:noFill/>
        </p:spPr>
      </p:pic>
      <p:pic>
        <p:nvPicPr>
          <p:cNvPr id="17414" name="Picture 6" descr="C:\Users\Рина\Downloads\IMG_20241028_202426_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250593" cy="2563639"/>
          </a:xfrm>
          <a:prstGeom prst="rect">
            <a:avLst/>
          </a:prstGeom>
          <a:noFill/>
        </p:spPr>
      </p:pic>
      <p:pic>
        <p:nvPicPr>
          <p:cNvPr id="17416" name="Picture 8" descr="C:\Users\Рина\Downloads\IMG_20241028_200554_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2926971" cy="219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Краевое государственное казенное общеобразовательное учреждение, реализующее адаптированные основные образовательные программы «Школа-интернат № 11»</vt:lpstr>
      <vt:lpstr>Госпаблики КГКОУ ШИ 11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общеобразовательное учреждение, реализующее адаптированные основные образовательные программы «Школа-интернат № 11»</dc:title>
  <dc:creator>Рина</dc:creator>
  <cp:lastModifiedBy>Рина</cp:lastModifiedBy>
  <cp:revision>21</cp:revision>
  <dcterms:created xsi:type="dcterms:W3CDTF">2024-10-28T11:07:30Z</dcterms:created>
  <dcterms:modified xsi:type="dcterms:W3CDTF">2024-10-28T14:27:11Z</dcterms:modified>
</cp:coreProperties>
</file>