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2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реализующее адаптированные основные образовательные программы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№ 11»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в рамках года семьи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Н.В., классный руководитель 9В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005\Desktop\фотки\Screenshot_20250112_104927_org_telegram_messenger_LaunchActivity_edit_3793615102638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5326943" cy="53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980728"/>
            <a:ext cx="2746648" cy="4032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Пикник на берегу моря в рамках «Дня здоровья»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56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005\Desktop\фотки\IMG_20240920_203226_5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ярмарка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6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005\Desktop\фотки\IMG_20241103_174653_edit_426339150086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428184" cy="52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08312" cy="4954562"/>
          </a:xfrm>
        </p:spPr>
        <p:txBody>
          <a:bodyPr>
            <a:normAutofit/>
          </a:bodyPr>
          <a:lstStyle/>
          <a:p>
            <a:r>
              <a:rPr lang="ru-RU" dirty="0" smtClean="0"/>
              <a:t>«Ночь искусств» РДК </a:t>
            </a:r>
            <a:r>
              <a:rPr lang="ru-RU" dirty="0" err="1" smtClean="0"/>
              <a:t>п.Ванино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15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005\Desktop\фотки\Screenshot_20250112_104810_org_telegram_messenger_LaunchActivity_edit_379383494635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968552" cy="55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20688"/>
            <a:ext cx="3034680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Подарок для мам (мастер - 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86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005\Desktop\фотки\IMG_20241124_122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102"/>
            <a:ext cx="4464496" cy="59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5170586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 – класс по изготовлению новогодних декораций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39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005\Desktop\фотки\IMG_20250105_18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Краеведческий музей РДК </a:t>
            </a:r>
            <a:r>
              <a:rPr lang="ru-RU" dirty="0" err="1" smtClean="0"/>
              <a:t>п.Ванино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737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56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Краевое государственное казенное общеобразовательное учреждение,  реализующее адаптированные основные образовательные программы  «Школа-интернат № 11» </vt:lpstr>
      <vt:lpstr>Пикник на берегу моря в рамках «Дня здоровья»</vt:lpstr>
      <vt:lpstr>Школьная ярмарка</vt:lpstr>
      <vt:lpstr>«Ночь искусств» РДК п.Ванино</vt:lpstr>
      <vt:lpstr>Подарок для мам (мастер - класс)</vt:lpstr>
      <vt:lpstr>Мастер – класс по изготовлению новогодних декораций</vt:lpstr>
      <vt:lpstr>Краеведческий музей РДК п.Ванино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казенное общеобразовательное учреждение,  реализующее адаптированные основные образовательные программы  «Школа-интернат № 11» </dc:title>
  <dc:creator>Наталья</dc:creator>
  <cp:lastModifiedBy>10005</cp:lastModifiedBy>
  <cp:revision>2</cp:revision>
  <dcterms:created xsi:type="dcterms:W3CDTF">2025-01-12T23:34:56Z</dcterms:created>
  <dcterms:modified xsi:type="dcterms:W3CDTF">2025-01-12T23:51:54Z</dcterms:modified>
</cp:coreProperties>
</file>