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045"/>
    <a:srgbClr val="006666"/>
    <a:srgbClr val="80D662"/>
    <a:srgbClr val="52B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-96" y="-5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1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6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8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3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3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6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2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3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3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4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064C-3F86-4494-8618-A6E0A947F26C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40261-E51D-4450-9461-7CDAAB1D9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1987" y="1848741"/>
            <a:ext cx="8781334" cy="1398485"/>
          </a:xfrm>
        </p:spPr>
        <p:txBody>
          <a:bodyPr anchor="t">
            <a:noAutofit/>
          </a:bodyPr>
          <a:lstStyle/>
          <a:p>
            <a:pPr algn="l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1986" y="2771307"/>
            <a:ext cx="7787239" cy="165808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организация работы классного руководителя с родителями (законными представителями) обучающихся с интеллектуальными нарушениями в рамках года семьи»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Екатерина Геннадьевна,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9 «Б» класса,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литературного чтения КГКОУ ШИ 11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41987" y="2597452"/>
            <a:ext cx="10205883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7914971" y="1216212"/>
            <a:ext cx="3814915" cy="4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rgbClr val="109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1548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4065" y="659048"/>
            <a:ext cx="10441860" cy="7674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Актуальность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01719" y="1234630"/>
            <a:ext cx="9615947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934063" y="1426492"/>
            <a:ext cx="10323871" cy="43294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Проблема взаимодействия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школы и семьи всегда была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остается в центре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внимания.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Семья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является той естественной средой жизни и развития ребенка, в которой закладываются основы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воспитания  личности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Роль семьи является решающей на любом возрастном этапе развития ребенка.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Семья знакомит ребенка с социальными нормами, формирует ценностные ориентации, оказывает социальную поддержку.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Семья была, есть и будет главным фактором и условием развития и воспитания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27733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4064" y="467187"/>
            <a:ext cx="10323871" cy="7674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85609" y="996771"/>
            <a:ext cx="9615947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934064" y="1618352"/>
            <a:ext cx="10323871" cy="7674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FF06B6-1711-B5C5-18AD-68C80A64DD19}"/>
              </a:ext>
            </a:extLst>
          </p:cNvPr>
          <p:cNvSpPr txBox="1"/>
          <p:nvPr/>
        </p:nvSpPr>
        <p:spPr>
          <a:xfrm>
            <a:off x="1009563" y="1078578"/>
            <a:ext cx="671326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Играет ведущую роль в организации сотрудничества школы и семьи.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j-lt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Главными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задачами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классного руководителя в этом направлении являются: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- способствование единению, сплочению, установлению взаимоотношений родителей и детей;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-  создание комфортных условий для обучающихся в семье и в школе;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- всестороннее систематическое изучение семьи, особенностей и условий воспитания ребенка, в целях повышения мотивации к обучению.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E31842-7749-A62A-06F1-7C6BAED605D3}"/>
              </a:ext>
            </a:extLst>
          </p:cNvPr>
          <p:cNvSpPr txBox="1"/>
          <p:nvPr/>
        </p:nvSpPr>
        <p:spPr>
          <a:xfrm>
            <a:off x="1009563" y="411996"/>
            <a:ext cx="609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902438B-4A86-B0E8-25FE-04E856A50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31" y="2285545"/>
            <a:ext cx="4285859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A785D7-971B-1359-C069-8BA541D7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294" y="1389103"/>
            <a:ext cx="3590855" cy="269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052052" y="463714"/>
            <a:ext cx="10407761" cy="7674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52053" y="1234630"/>
            <a:ext cx="9615947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1052053" y="1484855"/>
            <a:ext cx="9615947" cy="30032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5767" y="463714"/>
            <a:ext cx="7887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актив класса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0B596F-7603-3528-20BB-D7F3D09EEA09}"/>
              </a:ext>
            </a:extLst>
          </p:cNvPr>
          <p:cNvSpPr txBox="1"/>
          <p:nvPr/>
        </p:nvSpPr>
        <p:spPr>
          <a:xfrm>
            <a:off x="1052052" y="1567213"/>
            <a:ext cx="44930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с родительским активом класса – привлечь  к активному участию в воспитательной работе класса, к организации помощи семьям со средним потенциалом, использовать опыт воспитания обучающихся в этих семьях.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293BD8-163C-0F4C-95B6-7B3B7D500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410" y="3429000"/>
            <a:ext cx="3790345" cy="252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AE2647E-9933-B920-B8B7-4A8602BE9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416" y="3426358"/>
            <a:ext cx="1892924" cy="252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98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3026" y="219457"/>
            <a:ext cx="10243631" cy="59152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ормы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с родителями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73026" y="810985"/>
            <a:ext cx="9615947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997525" y="1685464"/>
            <a:ext cx="3935202" cy="474050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2800" b="1" i="0" u="none" strike="noStrike" kern="1200" cap="none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Индивидуальные: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 а</a:t>
            </a:r>
            <a:r>
              <a:rPr kumimoji="0" lang="ru-RU" sz="2800" i="0" u="none" strike="noStrike" kern="1200" cap="none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нкетирование</a:t>
            </a:r>
            <a:r>
              <a:rPr kumimoji="0" lang="ru-RU" sz="2800" i="0" u="none" strike="noStrike" kern="1200" cap="none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 п</a:t>
            </a:r>
            <a:r>
              <a:rPr kumimoji="0" lang="ru-RU" sz="2800" i="0" u="none" strike="noStrike" kern="1200" cap="none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осещение</a:t>
            </a:r>
            <a:r>
              <a:rPr kumimoji="0" lang="ru-RU" sz="2800" i="0" u="none" strike="noStrike" kern="1200" cap="none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семьи;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 и</a:t>
            </a:r>
            <a:r>
              <a:rPr kumimoji="0" lang="ru-RU" sz="2800" i="0" u="none" strike="noStrike" kern="1200" cap="none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ндивидуальные</a:t>
            </a:r>
            <a:r>
              <a:rPr kumimoji="0" lang="ru-RU" sz="2800" i="0" u="none" strike="noStrike" kern="1200" cap="none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консультации, беседы;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 переписка с родителями.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endParaRPr kumimoji="0" lang="ru-RU" sz="2000" b="1" i="0" u="none" strike="noStrike" kern="1200" cap="none" normalizeH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endParaRPr kumimoji="0" lang="ru-RU" sz="2000" b="1" i="0" u="none" strike="noStrike" kern="1200" cap="none" normalizeH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087D1C-030A-CBA4-ED47-02776EA0F2CC}"/>
              </a:ext>
            </a:extLst>
          </p:cNvPr>
          <p:cNvSpPr txBox="1"/>
          <p:nvPr/>
        </p:nvSpPr>
        <p:spPr>
          <a:xfrm>
            <a:off x="4932727" y="1685461"/>
            <a:ext cx="60946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и коллективные формы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 мероприятия (классные часы, походы, экскурсии, конкурсы, посещение общешкольных мероприятий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общешкольные родительские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собрания.</a:t>
            </a:r>
          </a:p>
          <a:p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3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4063" y="275326"/>
            <a:ext cx="10323871" cy="95930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Ф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ормы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проведения родительского собрания: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10776" y="890681"/>
            <a:ext cx="9615947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934063" y="1084932"/>
            <a:ext cx="4376168" cy="397291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Круглый стол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</a:t>
            </a:r>
            <a:r>
              <a:rPr kumimoji="0" lang="ru-RU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испут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</a:t>
            </a:r>
            <a:r>
              <a:rPr kumimoji="0" lang="ru-RU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ематические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дискуссии с приглашением специалистов, в которых заинтересованы семьи: психолога, социального педагога, инспектора по делам несовершеннолетних и т.д.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Char char="-"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D9E2D2-8548-BFB5-0442-3B04250B5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16" y="1315747"/>
            <a:ext cx="4811207" cy="48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8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1987" y="2547983"/>
            <a:ext cx="8781334" cy="1398485"/>
          </a:xfrm>
        </p:spPr>
        <p:txBody>
          <a:bodyPr anchor="t">
            <a:noAutofit/>
          </a:bodyPr>
          <a:lstStyle/>
          <a:p>
            <a:pPr algn="l"/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41987" y="3507657"/>
            <a:ext cx="10205883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7914971" y="1216212"/>
            <a:ext cx="3814915" cy="4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090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856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300</Words>
  <Application>Microsoft Office PowerPoint</Application>
  <PresentationFormat>Произвольный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КОНФЕРЕНЦИЯ ПЕДАГОГИЧЕСКИХ РАБОТНИКОВ ОБРАЗОВАНИЯ ХАБАРОВСКОГО КРАЯ</dc:title>
  <dc:creator>Institut</dc:creator>
  <cp:lastModifiedBy>WS058</cp:lastModifiedBy>
  <cp:revision>40</cp:revision>
  <dcterms:created xsi:type="dcterms:W3CDTF">2021-08-13T00:08:08Z</dcterms:created>
  <dcterms:modified xsi:type="dcterms:W3CDTF">2025-01-13T03:17:43Z</dcterms:modified>
</cp:coreProperties>
</file>