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0" r:id="rId4"/>
    <p:sldId id="281" r:id="rId5"/>
    <p:sldId id="282" r:id="rId6"/>
    <p:sldId id="278" r:id="rId7"/>
    <p:sldId id="285" r:id="rId8"/>
    <p:sldId id="268" r:id="rId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81" d="100"/>
          <a:sy n="81" d="100"/>
        </p:scale>
        <p:origin x="-21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28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13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88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76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76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877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51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549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44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07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22EF-47D2-434A-8A4A-B0FB8A1B56B8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50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F22EF-47D2-434A-8A4A-B0FB8A1B56B8}" type="datetimeFigureOut">
              <a:rPr lang="ru-RU" smtClean="0"/>
              <a:pPr/>
              <a:t>30.05.2025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1E64E-D582-4591-BE22-8346A419F6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69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7073" y="1285008"/>
            <a:ext cx="9144000" cy="1428376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Times New Roman"/>
                <a:ea typeface="Calibri"/>
                <a:cs typeface="Times New Roman"/>
              </a:rPr>
              <a:t>Краевое государственное казённое общеобразовательное учреждение, реализующее адаптированные основные общеобразовательные программы «Школа-интернат №11»</a:t>
            </a:r>
            <a:br>
              <a:rPr lang="ru-RU" sz="1600" b="1" dirty="0">
                <a:latin typeface="Times New Roman"/>
                <a:ea typeface="Calibri"/>
                <a:cs typeface="Times New Roman"/>
              </a:rPr>
            </a:b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1756" y="3816780"/>
            <a:ext cx="9329193" cy="1500187"/>
          </a:xfrm>
        </p:spPr>
        <p:txBody>
          <a:bodyPr>
            <a:normAutofit/>
          </a:bodyPr>
          <a:lstStyle/>
          <a:p>
            <a:pPr algn="l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621756" y="3619500"/>
            <a:ext cx="96583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21294" y="194399"/>
            <a:ext cx="4314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КГКОУ ШИ 11</a:t>
            </a:r>
          </a:p>
        </p:txBody>
      </p:sp>
      <p:pic>
        <p:nvPicPr>
          <p:cNvPr id="1026" name="Picture 2" descr="C:\Users\H\Downloads\IMG-20240123-WA003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9734" y="4843848"/>
            <a:ext cx="1803396" cy="18771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D071A53-EE00-65F2-C2A7-5CAC29B73E39}"/>
              </a:ext>
            </a:extLst>
          </p:cNvPr>
          <p:cNvSpPr txBox="1"/>
          <p:nvPr/>
        </p:nvSpPr>
        <p:spPr>
          <a:xfrm>
            <a:off x="1621755" y="2419171"/>
            <a:ext cx="9329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Отчёт 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теме самообразования: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профориентационной работы с обучающимися c нарушениями интеллекта старшего школьного возраста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4EC90A3-56CD-8B60-2BBB-F180140112BC}"/>
              </a:ext>
            </a:extLst>
          </p:cNvPr>
          <p:cNvSpPr txBox="1"/>
          <p:nvPr/>
        </p:nvSpPr>
        <p:spPr>
          <a:xfrm>
            <a:off x="1621756" y="4197517"/>
            <a:ext cx="7994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Лысенко Екатерина Геннадьевна,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классный руководитель 9 «А», 9 «Б» классов,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литературного чтения КГКОУ ШИ 11</a:t>
            </a:r>
          </a:p>
        </p:txBody>
      </p:sp>
    </p:spTree>
    <p:extLst>
      <p:ext uri="{BB962C8B-B14F-4D97-AF65-F5344CB8AC3E}">
        <p14:creationId xmlns:p14="http://schemas.microsoft.com/office/powerpoint/2010/main" val="4071940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3150" y="1903708"/>
            <a:ext cx="9163400" cy="5053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моей профориентационной работы не определить, кем быть выпускнику в будущем, а лишь подвести к взвешенному самостоятельному выбору профессиональной деятельности, способствовать формированию у обучающихся психологической готовности к профессиональному самоопределению.</a:t>
            </a:r>
            <a:endParaRPr lang="ru-RU" sz="1600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38200" y="1429753"/>
            <a:ext cx="96583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601" y="5078842"/>
            <a:ext cx="1804987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790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B8E1269C-8006-32B9-68B3-203FA80F7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6EC014-3507-A29B-B145-9DEA56F6C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6036"/>
            <a:ext cx="9658350" cy="61325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 работа направлена на решение следующих задач: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Ознакомление с миром профессий доступным обучающимся коррекционной школы.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Изучение интересов, способностей и мотивов деятельности.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Ознакомление с правилами выбора профессии.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Мотивация размышления о своем профессиональном будущем.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1D3BC037-A2BE-C32B-17A6-691E8677B20D}"/>
              </a:ext>
            </a:extLst>
          </p:cNvPr>
          <p:cNvCxnSpPr/>
          <p:nvPr/>
        </p:nvCxnSpPr>
        <p:spPr>
          <a:xfrm>
            <a:off x="838200" y="1429753"/>
            <a:ext cx="96583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BFC22A64-BC3B-370D-28AB-A3D849C7D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601" y="5078842"/>
            <a:ext cx="1804987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157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433CA706-901E-374B-AED8-34D3BE9F3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A79D2F-26A6-F464-1654-CD9255EB1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793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формы профориентационной работы: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D24C2F-491A-090E-52EA-9968D2375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130" y="1299770"/>
            <a:ext cx="5684097" cy="5423147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Беседы.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Профориентационные сюжетно-ролевые игры.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Классные часы: «Кем быть, вот в чём вопрос?», «Выбор профессии – твой выбор!», «Профессиональные учреждения Хабаровского края», «Как мне выбрать профессиональный путь»,  «Профессии важные и нужные во все времена».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Встречи с людьми разных профессий.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Участие в трудовых КТД школы.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Практикум «Деловое письмо.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033CC376-6441-A756-85D2-4A305EAFD01D}"/>
              </a:ext>
            </a:extLst>
          </p:cNvPr>
          <p:cNvCxnSpPr>
            <a:cxnSpLocks/>
          </p:cNvCxnSpPr>
          <p:nvPr/>
        </p:nvCxnSpPr>
        <p:spPr>
          <a:xfrm>
            <a:off x="914130" y="764735"/>
            <a:ext cx="9856894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D20BFB4E-B7B1-3A95-0933-6AB11183D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601" y="5078842"/>
            <a:ext cx="1804987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29C2399-34B3-C872-6E42-B0851E4C4B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720" y="4241457"/>
            <a:ext cx="3320562" cy="249872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F1B2A64-8D5C-9434-AE7B-4C49AC4402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71" y="972536"/>
            <a:ext cx="2971412" cy="22355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20AEB6-6C2A-D3B6-1CB7-E771B2098D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326" y="2444052"/>
            <a:ext cx="3160321" cy="210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255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9DB25007-2C52-FE48-9FFB-32C6F982F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4FD1AA-5249-E10C-EE2C-5A315C56A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140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Анализируя отношения родителей к выбору профессии своих воспитанников, можно обозначить три условные группы.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C0DB6847-DA2A-7B3E-CF67-4A34F948D140}"/>
              </a:ext>
            </a:extLst>
          </p:cNvPr>
          <p:cNvCxnSpPr/>
          <p:nvPr/>
        </p:nvCxnSpPr>
        <p:spPr>
          <a:xfrm>
            <a:off x="838200" y="1429753"/>
            <a:ext cx="96583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73CB0B45-2022-CF0C-5F96-8264D1A19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601" y="5078842"/>
            <a:ext cx="1804987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0BA886F2-6700-DC3B-9895-6B71C8A4E0E8}"/>
              </a:ext>
            </a:extLst>
          </p:cNvPr>
          <p:cNvSpPr/>
          <p:nvPr/>
        </p:nvSpPr>
        <p:spPr>
          <a:xfrm>
            <a:off x="4274128" y="2061832"/>
            <a:ext cx="2452254" cy="56283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родителей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6FFFDD92-F783-FDFE-5932-DF6278661EBD}"/>
              </a:ext>
            </a:extLst>
          </p:cNvPr>
          <p:cNvCxnSpPr>
            <a:cxnSpLocks/>
          </p:cNvCxnSpPr>
          <p:nvPr/>
        </p:nvCxnSpPr>
        <p:spPr>
          <a:xfrm flipH="1">
            <a:off x="1986812" y="2951018"/>
            <a:ext cx="2306366" cy="190826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1BA13511-86A2-3641-F553-BDC8AD9BC9CE}"/>
              </a:ext>
            </a:extLst>
          </p:cNvPr>
          <p:cNvSpPr/>
          <p:nvPr/>
        </p:nvSpPr>
        <p:spPr>
          <a:xfrm>
            <a:off x="1065052" y="5069987"/>
            <a:ext cx="1843520" cy="654627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группа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C8CB3296-A5BA-9F08-2D73-87ACBF7CE760}"/>
              </a:ext>
            </a:extLst>
          </p:cNvPr>
          <p:cNvSpPr/>
          <p:nvPr/>
        </p:nvSpPr>
        <p:spPr>
          <a:xfrm>
            <a:off x="4363324" y="5069986"/>
            <a:ext cx="1987262" cy="65462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группа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613FE04B-9F21-9002-FF04-9A2251B05BC6}"/>
              </a:ext>
            </a:extLst>
          </p:cNvPr>
          <p:cNvSpPr/>
          <p:nvPr/>
        </p:nvSpPr>
        <p:spPr>
          <a:xfrm>
            <a:off x="7705293" y="4984818"/>
            <a:ext cx="1987262" cy="65462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Третья группа </a:t>
            </a:r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86AF88EB-00B9-1CAC-0835-F3AFD1BEA1D9}"/>
              </a:ext>
            </a:extLst>
          </p:cNvPr>
          <p:cNvCxnSpPr/>
          <p:nvPr/>
        </p:nvCxnSpPr>
        <p:spPr>
          <a:xfrm>
            <a:off x="5500255" y="2951018"/>
            <a:ext cx="0" cy="190826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xmlns="" id="{8CEBA86C-D193-C68D-B4BA-BDE15353CB9C}"/>
              </a:ext>
            </a:extLst>
          </p:cNvPr>
          <p:cNvCxnSpPr/>
          <p:nvPr/>
        </p:nvCxnSpPr>
        <p:spPr>
          <a:xfrm>
            <a:off x="6726382" y="2857500"/>
            <a:ext cx="2116282" cy="191192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874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6830" y="550000"/>
            <a:ext cx="5259931" cy="46028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важно понимать особенности своего ребёнка, быть точно информированными и правильно сориентированными относительно его возможностей, не питать иллюзий, а обоснованно продумывать его дальнейшую жизнь исходя из реалий.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601" y="5078842"/>
            <a:ext cx="1804987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DCDAF60-D76D-C9C9-1EE1-009E094B57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28" y="471529"/>
            <a:ext cx="3740993" cy="271299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C4C279D-1B72-B257-FA90-E9900205C1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233" y="3489033"/>
            <a:ext cx="3722667" cy="271299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79B8140-AF02-ADEC-E9F4-6131295236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759" y="4207373"/>
            <a:ext cx="3659836" cy="247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44CA97CE-4A7A-F600-EE99-C81DB2D39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BB284CB-68C7-F625-7C75-14DC42BA11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19" y="197427"/>
            <a:ext cx="4748644" cy="34497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3175BFD-448A-61AC-96CC-823458A9C7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327" y="197427"/>
            <a:ext cx="4748645" cy="34497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EDCAF9C-444B-1A7C-2BAD-70A95E87C6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885" y="2821132"/>
            <a:ext cx="5119255" cy="383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29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82076"/>
            <a:ext cx="10515600" cy="101850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266825" y="1408970"/>
            <a:ext cx="96583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091" y="4979988"/>
            <a:ext cx="1811337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FF35064-9B1D-FB05-B25C-C503478C80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659" y="1869362"/>
            <a:ext cx="5778682" cy="433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374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2283</TotalTime>
  <Words>171</Words>
  <Application>Microsoft Office PowerPoint</Application>
  <PresentationFormat>Произвольный</PresentationFormat>
  <Paragraphs>25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Краевое государственное казённое общеобразовательное учреждение, реализующее адаптированные основные общеобразовательные программы «Школа-интернат №11»   </vt:lpstr>
      <vt:lpstr>Презентация PowerPoint</vt:lpstr>
      <vt:lpstr>Презентация PowerPoint</vt:lpstr>
      <vt:lpstr>Методы и формы профориентационной работы: </vt:lpstr>
      <vt:lpstr>Анализируя отношения родителей к выбору профессии своих воспитанников, можно обозначить три условные группы.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 РУКОВОДИТЕЛЕЙ КРАЕВЫХ ГОСУДАРСТВЕННЫХ ОБЩЕОБРА-ЗОВАТЕЛЬНЫХ УЧРЕЖДЕНИЙ, РЕАЛИЗУЮЩИХ АДАПТИРОВАННЫЕ ОСНОВНЫЕ ОБЩЕОБРАЗОВАТЕЛЬНЫЕ ПРОГРАММЫ</dc:title>
  <dc:creator>Наталья Скалазуб Васильевна</dc:creator>
  <cp:lastModifiedBy>Калачева</cp:lastModifiedBy>
  <cp:revision>97</cp:revision>
  <cp:lastPrinted>2023-08-01T05:53:39Z</cp:lastPrinted>
  <dcterms:created xsi:type="dcterms:W3CDTF">2022-04-07T04:12:22Z</dcterms:created>
  <dcterms:modified xsi:type="dcterms:W3CDTF">2025-05-29T22:52:58Z</dcterms:modified>
</cp:coreProperties>
</file>