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015" autoAdjust="0"/>
    <p:restoredTop sz="94660"/>
  </p:normalViewPr>
  <p:slideViewPr>
    <p:cSldViewPr snapToGrid="0">
      <p:cViewPr>
        <p:scale>
          <a:sx n="77" d="100"/>
          <a:sy n="77" d="100"/>
        </p:scale>
        <p:origin x="-499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6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6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7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2EF-47D2-434A-8A4A-B0FB8A1B56B8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9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5" y="1234551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Краевое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государственное казённое общеобразовательное учреждение, реализующее адаптированные основные общеобразовательные программы «Школа-интернат №11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»</a:t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1294" y="194399"/>
            <a:ext cx="3439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Хабаровского края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КГКОУ ШИ 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1520" y="2446639"/>
            <a:ext cx="83128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организация работы классных руководителей с родителями (законными представителями) обучающихся с интеллектуальными нарушениями в рамках года семьи».</a:t>
            </a:r>
            <a:endParaRPr lang="ru-RU" sz="28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20882" y="4693408"/>
            <a:ext cx="943894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02595" y="4693408"/>
            <a:ext cx="3010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классный руководитель 8 класса </a:t>
            </a:r>
          </a:p>
          <a:p>
            <a:r>
              <a:rPr lang="ru-RU" b="1" dirty="0" smtClean="0"/>
              <a:t>Э.А. Лисеенко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41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S:\2024-2025 уч. год\Соц педагог\родительская гостиная\IMG_20241025_143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68" y="1790545"/>
            <a:ext cx="3509318" cy="38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2024-2025 уч. год\Соц педагог\родительская гостиная\IMG_20241025_1437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0" y="1599173"/>
            <a:ext cx="4399006" cy="40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99503" y="1137507"/>
            <a:ext cx="789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Родительская гостиная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78" y="1722353"/>
            <a:ext cx="4403035" cy="38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2774" y="1260688"/>
            <a:ext cx="642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походе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40" y="1722353"/>
            <a:ext cx="4373218" cy="386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5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56" y="1828799"/>
            <a:ext cx="4929808" cy="38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8304" y="1182756"/>
            <a:ext cx="43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выездных экскурсиях, краеведческий музей г. Советская Гавань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1"/>
            <a:ext cx="8840273" cy="4252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29" y="1854728"/>
            <a:ext cx="5203136" cy="36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3444" y="1023731"/>
            <a:ext cx="470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благотворительной ярмарке «Дары осени»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1" y="1854728"/>
            <a:ext cx="4893206" cy="37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0453" y="1124466"/>
            <a:ext cx="71916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200" b="1" dirty="0">
                <a:latin typeface="Monotype Corsiva" pitchFamily="66" charset="0"/>
              </a:rPr>
              <a:t>Чтобы узнать ребёнка, надо хорошо знать его семью»</a:t>
            </a:r>
          </a:p>
          <a:p>
            <a:pPr marL="45720" indent="0" algn="ctr">
              <a:buNone/>
            </a:pPr>
            <a:r>
              <a:rPr lang="ru-RU" sz="3200" b="1" dirty="0">
                <a:latin typeface="Monotype Corsiva" pitchFamily="66" charset="0"/>
              </a:rPr>
              <a:t>В.А. Сухомлинский</a:t>
            </a:r>
          </a:p>
          <a:p>
            <a:pPr marL="45720" indent="0">
              <a:buNone/>
            </a:pPr>
            <a:r>
              <a:rPr lang="ru-RU" sz="3200" b="1" dirty="0">
                <a:latin typeface="Monotype Corsiva" pitchFamily="66" charset="0"/>
              </a:rPr>
              <a:t>Дети, родители, педагоги – члены одного школьного коллектива</a:t>
            </a:r>
            <a:r>
              <a:rPr lang="ru-RU" dirty="0">
                <a:latin typeface="Monotype Corsiva" pitchFamily="66" charset="0"/>
              </a:rPr>
              <a:t>.</a:t>
            </a:r>
            <a:endParaRPr lang="ru-RU" sz="1400" dirty="0"/>
          </a:p>
        </p:txBody>
      </p:sp>
      <p:pic>
        <p:nvPicPr>
          <p:cNvPr id="12" name="Picture 2" descr="C:\Users\UWS107\Downloads\IMG_64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86761" y="3072495"/>
            <a:ext cx="4574312" cy="26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092" y="1989438"/>
            <a:ext cx="9339772" cy="2421924"/>
          </a:xfrm>
        </p:spPr>
        <p:txBody>
          <a:bodyPr>
            <a:noAutofit/>
          </a:bodyPr>
          <a:lstStyle/>
          <a:p>
            <a:pPr marL="4572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настоящее время перед нами остро стоит вопрос о проблемах родителей и детей. Поэтому одним из первоочередных решений выступает помощь родителям в осознании своего родительского долга перед детьми,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преодолевание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неуверенности родителей в вопросах воспитания, и реализация родительских возможностей.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этой связи поиск новых форм, методов работы и наполнение их эффективным педагогическим содержанием является актуальной задачей</a:t>
            </a:r>
            <a:endParaRPr lang="ru-RU" sz="2400" dirty="0"/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822" y="1470453"/>
            <a:ext cx="962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6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249" y="1470450"/>
            <a:ext cx="101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6249" y="1025610"/>
            <a:ext cx="8575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Семье принадлежит основная общественная функция – воспитание детей, она была и 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остаётся жизненно необходимой средой для сохранения и передачи социальных и культурных ценностей, определяющим фактором формирования личности ребёнка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сегодняшний день – школа остаётся важнейшим звеном в системе воспитания.</a:t>
            </a:r>
          </a:p>
          <a:p>
            <a:pPr marL="4572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Классное руководство, как традиционная форма работы, постоянно требует своего переосмысления и совершенствования.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73" y="1075038"/>
            <a:ext cx="97000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Меняется время, обновляются требования к роли классного руководителя, возрастает ряд новых задач и поиск оптимальных решений для эффективной организации работы и достижения результатов.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Эффективность воспитания обучающегося сильно зависит от того, насколько тесно взаимодействуют школа и семья.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проводником этого взаимодействия несомненно выступает классный руководитель.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Именно от грамотной работы классного руководителя зависит насколько семьи участвуют в жизни школы, класса, принимают политику учебного заведения , целью которой является воспитание и обучение всесторонне развитой и гармоничной личности.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5" y="2438575"/>
            <a:ext cx="3430432" cy="7865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0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508" y="1470453"/>
            <a:ext cx="938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Schoolbook" pitchFamily="18" charset="0"/>
              </a:rPr>
              <a:t>Главные задачи классного руководителя:</a:t>
            </a:r>
            <a:endParaRPr lang="ru-RU" sz="28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767913" y="1892986"/>
            <a:ext cx="370703" cy="465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179012" y="1841668"/>
            <a:ext cx="370703" cy="504224"/>
          </a:xfrm>
          <a:prstGeom prst="downArrow">
            <a:avLst>
              <a:gd name="adj1" fmla="val 299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334161" y="1873419"/>
            <a:ext cx="370703" cy="46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54659" y="2436343"/>
            <a:ext cx="287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Способствование единению, сплочению семьи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3785" y="2358080"/>
            <a:ext cx="2187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Установление доверительных отношений родителей и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144" y="2333535"/>
            <a:ext cx="1404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комфортных условий для ребёнка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771663" y="1863722"/>
            <a:ext cx="370703" cy="46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74443" y="2358080"/>
            <a:ext cx="1986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Всесторонне, систематическое изучение семьи, условий жизни и воспитания.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445741"/>
            <a:ext cx="9289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классного руководителя с родителями направлена на сотрудничество с семьей в интересах ребёнка.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 привлекает родителей к участию в воспитательном процессе  в образовательном учреждении, что способствует созданию благоприятного климата в семье , психологического и эмоционального комфорта ребёнка в школе и дома.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 прогнозирует , анализирует, организует, сотрудничает, контролирует повседневную  деятельность обучающихся своего класса.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631" y="1470453"/>
            <a:ext cx="103597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Несомненно главным результатом работы классного руководителя является создание единого дружного коллектива. Работа классного руководителя будет более эффективна , если её осуществлять систематически.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Сотрудничество классного руководителя и семьи – это результат целенаправленной, планомерной, систематической и длительной работы. Родители и дети не должны чувствовать себя объектами изучения.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Итак, классный руководитель призван быть связующим звеном между учеником, педагогами, родителями, социумом, а зачастую  и между самими детьми.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8064" y="4924240"/>
            <a:ext cx="748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3460" y="3632886"/>
            <a:ext cx="16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66" y="1266010"/>
            <a:ext cx="9285598" cy="8774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minobr.khabkrai.ru/img/logo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5" y="152472"/>
            <a:ext cx="620299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1073" y="5155073"/>
            <a:ext cx="1504407" cy="15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631" y="4862926"/>
            <a:ext cx="11182867" cy="87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WS107\Downloads\IMG_34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8262" y="1983492"/>
            <a:ext cx="3741933" cy="33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7668" y="1025611"/>
            <a:ext cx="3383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WS107\Desktop\соня\PHOTO-2023-11-21-15-44-02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79" y="1703442"/>
            <a:ext cx="4076887" cy="39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9997" y="1215427"/>
            <a:ext cx="408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443</Words>
  <Application>Microsoft Office PowerPoint</Application>
  <PresentationFormat>Произвольный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Краевое государственное казённое общеобразовательное учреждение, реализующее адаптированные основные общеобразовательные программы «Школа-интернат №11» </vt:lpstr>
      <vt:lpstr> </vt:lpstr>
      <vt:lpstr>В настоящее время перед нами остро стоит вопрос о проблемах родителей и детей. Поэтому одним из первоочередных решений выступает помощь родителям в осознании своего родительского долга перед детьми, преодолевание неуверенности родителей в вопросах воспитания, и реализация родительских возможностей. В этой связи поиск новых форм, методов работы и наполнение их эффективным педагогическим содержанием является актуальной задачей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РУКОВОДИТЕЛЕЙ КРАЕВЫХ ГОСУДАРСТВЕННЫХ ОБЩЕОБРА-ЗОВАТЕЛЬНЫХ УЧРЕЖДЕНИЙ, РЕАЛИЗУЮЩИХ АДАПТИРОВАННЫЕ ОСНОВНЫЕ ОБЩЕОБРАЗОВАТЕЛЬНЫЕ ПРОГРАММЫ</dc:title>
  <dc:creator>Наталья Скалазуб Васильевна</dc:creator>
  <cp:lastModifiedBy>admilo</cp:lastModifiedBy>
  <cp:revision>133</cp:revision>
  <cp:lastPrinted>2023-08-01T05:53:39Z</cp:lastPrinted>
  <dcterms:created xsi:type="dcterms:W3CDTF">2022-04-07T04:12:22Z</dcterms:created>
  <dcterms:modified xsi:type="dcterms:W3CDTF">2025-01-13T04:20:03Z</dcterms:modified>
</cp:coreProperties>
</file>