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6" r:id="rId11"/>
    <p:sldId id="271" r:id="rId12"/>
    <p:sldId id="262" r:id="rId13"/>
    <p:sldId id="265" r:id="rId14"/>
    <p:sldId id="268" r:id="rId15"/>
    <p:sldId id="267" r:id="rId16"/>
    <p:sldId id="269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2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DDB1-0258-4BA1-ADA4-A1A58BFD2E01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36A7-B483-4077-81AF-BBC4169C3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352928" cy="18446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628775"/>
            <a:ext cx="8352928" cy="44973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организация работы классных руководителей с родителями (законными представителями) обучающихся с интеллектуальными нарушениями в рамках года семьи»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Капустина Н.В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Ванино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2025 г.</a:t>
            </a:r>
          </a:p>
        </p:txBody>
      </p:sp>
    </p:spTree>
    <p:extLst>
      <p:ext uri="{BB962C8B-B14F-4D97-AF65-F5344CB8AC3E}">
        <p14:creationId xmlns:p14="http://schemas.microsoft.com/office/powerpoint/2010/main" val="107408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064896" cy="45259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WS036\Desktop\Шаблоны презентаций\20221208_08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617" y="2996952"/>
            <a:ext cx="3456386" cy="259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WS036\Downloads\20241028_173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6043" y="2921761"/>
            <a:ext cx="3464873" cy="25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9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Наталья\Desktop\IMG-20240911-WA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722353" cy="350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61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7992888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Участие в акциях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добра»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WS036\Desktop\Шаблоны презентаций\IMG-20240920-WA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3481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WS036\Desktop\Шаблоны презентаций\IMG-20240920-WA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3481"/>
            <a:ext cx="2452050" cy="326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8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добро»</a:t>
            </a:r>
          </a:p>
        </p:txBody>
      </p:sp>
      <p:pic>
        <p:nvPicPr>
          <p:cNvPr id="2050" name="Picture 2" descr="C:\Users\Наталья\Desktop\IMG-20241017-WA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Наталья\Desktop\IMG-20241018-WA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92896"/>
            <a:ext cx="23222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31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Помощь в организации и проведении        классных часов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WS036\Desktop\Шаблоны презентаций\20230222_132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8731" y="3313917"/>
            <a:ext cx="3111781" cy="233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WS036\Desktop\Шаблоны презентаций\20230222_131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9092" y="3326990"/>
            <a:ext cx="3111780" cy="233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1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общешкольных мероприятиях в качестве судей, экспертов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UWS036\Desktop\Шаблоны презентаций\20230222_120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2" y="2852936"/>
            <a:ext cx="26223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WS036\Desktop\Шаблоны презентаций\20230222_121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89" y="2852936"/>
            <a:ext cx="262011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3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352928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родителям помочь школе и учителям.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некоторых экспертов, чтобы помочь учителям в обучении ребенка, родителям нужно делать не так много: интересоваться его школьной жизнью, приходить на собрания, отвечать на звонки и сообщения классного руководителя. Еще стоит следить за тем, чтобы ребенок делал уроки в определенное время и на отведенном ему рабочем месте, а его домашнее задание всегда было выполнено и отправлено в срок.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семья в первую очередь формирует личность ребенка. Поэтому неважно, сколько в ней человек и каких ценностей они придерживаются, семья в любом случае должна поддерживать школьника в его обучении. Педагоги могут быть экспертами в области образования, но родители — эксперты по отношениям со своими детьми.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9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</a:t>
            </a:r>
          </a:p>
        </p:txBody>
      </p:sp>
      <p:pic>
        <p:nvPicPr>
          <p:cNvPr id="2" name="Picture 2" descr="C:\Users\UWS036\Downloads\IMG-20241212-WA0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84" y="1967637"/>
            <a:ext cx="3038160" cy="409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07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WS036\Downloads\IMG-20241105-WA00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479903" cy="469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49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WS036\Desktop\Шаблоны презентаций\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268760"/>
            <a:ext cx="681672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848872" cy="452596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«Привлечение родителей в учебно-воспитательный процесс (дни творчества детей и их родителей; открытые уроки и внеклассные мероприятия, участие в акциях и т.д.)»</a:t>
            </a:r>
          </a:p>
        </p:txBody>
      </p:sp>
    </p:spTree>
    <p:extLst>
      <p:ext uri="{BB962C8B-B14F-4D97-AF65-F5344CB8AC3E}">
        <p14:creationId xmlns:p14="http://schemas.microsoft.com/office/powerpoint/2010/main" val="305907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81369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вместе с родителями, общими усилиями, учителя могут дать детям  счастье».                                                                        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4000" i="1" dirty="0"/>
              <a:t>     </a:t>
            </a:r>
            <a:r>
              <a:rPr lang="ru-RU" sz="3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</a:t>
            </a:r>
            <a:r>
              <a:rPr lang="ru-RU" i="1" dirty="0"/>
              <a:t>                                                                                                                                            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                                                                                                          </a:t>
            </a:r>
            <a:r>
              <a:rPr lang="ru-RU" i="1" dirty="0"/>
              <a:t>                                                                                                              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0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28092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– помощники в воспитательной работе с детьми.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Они добросовестны, активны, заинтересованы и                готовы в любую минуту прийти на помощь.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– потенциальные помощники в воспитании детей. Они будут помогать, если будут знать, что и как надо делать.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не понимают или не хотят понимать требований школы в учебно-воспитательной работе. Они отрицательно относятся к школе, к учителям, проявляя это реже – открыто, чаще - скрыто.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064896" cy="4525963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обязанность, а бесконечное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211130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06489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цели деятельности классного руководителя по организации работы с родителями: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совместный психолого-педагогический поиск методов эффективного влияния на ребенка в процессе приобретения им общественных и учебных навыков.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семейной жизни эмоциональными впечатлениями, опытом культуры взаимодействия ребенка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9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92888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с родителями: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Конструктивный характер общения.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обратной связи.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успешности.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привлекательности будущего дела.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открытости.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сотворчества.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1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928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 по вовлечению родителей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-воспитательный процесс: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досуг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WS036\Desktop\Шаблоны презентаций\IMG-20240906-WA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15" y="3211162"/>
            <a:ext cx="2238329" cy="298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WS036\Desktop\Шаблоны презентаций\IMG-20240906-WA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1162"/>
            <a:ext cx="2233679" cy="301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1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20880" cy="45259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endParaRPr lang="ru-RU" dirty="0"/>
          </a:p>
        </p:txBody>
      </p:sp>
      <p:pic>
        <p:nvPicPr>
          <p:cNvPr id="4098" name="Picture 2" descr="C:\Users\UWS036\Desktop\Шаблоны презентаций\IMG-20241008-WA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4" y="2400424"/>
            <a:ext cx="4336508" cy="326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9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445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dc:title>
  <dc:creator>Компьютер № 6 НШ</dc:creator>
  <cp:lastModifiedBy>nataliiasupchan@dnevnik.ru</cp:lastModifiedBy>
  <cp:revision>19</cp:revision>
  <dcterms:created xsi:type="dcterms:W3CDTF">2024-10-28T05:05:43Z</dcterms:created>
  <dcterms:modified xsi:type="dcterms:W3CDTF">2025-01-13T04:31:28Z</dcterms:modified>
</cp:coreProperties>
</file>