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4" r:id="rId8"/>
    <p:sldId id="261" r:id="rId9"/>
    <p:sldId id="263" r:id="rId10"/>
    <p:sldId id="266" r:id="rId11"/>
    <p:sldId id="262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62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51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9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38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3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8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5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DDB1-0258-4BA1-ADA4-A1A58BFD2E0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36A7-B483-4077-81AF-BBC4169C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6DDB1-0258-4BA1-ADA4-A1A58BFD2E01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36A7-B483-4077-81AF-BBC4169C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6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8352928" cy="184467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казенное общеобразовательное учреждение, реализующее адаптированные основные общеобразовательные программы «Школа-интернат № 11»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95536" y="1628775"/>
            <a:ext cx="8352928" cy="44973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«Инновационная деятельность классных руководителей по взаимодействию с семьёй обучающихся»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руководитель: Капустина Н.В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Ванино</a:t>
            </a: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2024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творчество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WS036\Desktop\Шаблоны презентаций\20221208_083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1617" y="2996952"/>
            <a:ext cx="3456386" cy="2592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WS036\Downloads\20241028_173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26043" y="2921761"/>
            <a:ext cx="3464873" cy="259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39552" y="1340768"/>
            <a:ext cx="7992888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Участие в акциях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«Ярмарка добра»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WS036\Desktop\Шаблоны презентаций\IMG-20240920-WA01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53481"/>
            <a:ext cx="248427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WS036\Desktop\Шаблоны презентаций\IMG-20240920-WA0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53481"/>
            <a:ext cx="2452050" cy="326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611560" y="1600200"/>
            <a:ext cx="79208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Помощь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и проведении        классных часов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WS036\Desktop\Шаблоны презентаций\20230222_132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8731" y="3313917"/>
            <a:ext cx="3111781" cy="233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WS036\Desktop\Шаблоны презентаций\20230222_131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59092" y="3326990"/>
            <a:ext cx="3111780" cy="2333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общешкольных мероприятиях в качестве судей, экспертов.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194" name="Picture 2" descr="C:\Users\UWS036\Desktop\Шаблоны презентаций\20230222_1208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22" y="2852936"/>
            <a:ext cx="262235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WS036\Desktop\Шаблоны презентаций\20230222_121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89" y="2852936"/>
            <a:ext cx="262011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95536" y="1340768"/>
            <a:ext cx="8352928" cy="511256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родителям помочь школе и учителям.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некоторых экспертов, чтобы помочь учителям в обучении ребенка, родителям нужно делать не так много: интересоваться его школьной жизнью, приходить на собрания, отвечать на звонки и сообщения классного руководителя. Еще стоит следить за тем, чтобы ребенок делал уроки в определенное время и на отведенном ему рабочем месте, а его домашнее задание всегда было выполнено и отправлено в срок.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семья в первую очередь формирует личность ребенка. Поэтому неважно, сколько в ней человек и каких ценностей они придерживаются, семья в любом случае должна поддерживать школьника в его обучении. Педагоги могут быть экспертами в области образования, но родители — эксперты по отношениям со своими детьми.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WS036\Desktop\Шаблоны презентаций\3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" y="1268760"/>
            <a:ext cx="681672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600200"/>
            <a:ext cx="7848872" cy="452596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«Привлечение родителей в учебно-воспитательный процесс (дни творчества детей и их родителей; открытые уроки и внеклассные мероприятия, участие в акциях и т.д.)»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0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611560" y="1600200"/>
            <a:ext cx="813690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39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3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родителями, общими </a:t>
            </a:r>
            <a:r>
              <a:rPr lang="ru-RU" sz="3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усилиями</a:t>
            </a:r>
            <a:r>
              <a:rPr lang="ru-RU" sz="3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учителя могут дать детям  счастье».                                                                        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4000" i="1" dirty="0" smtClean="0"/>
              <a:t>     </a:t>
            </a:r>
            <a:r>
              <a:rPr lang="ru-RU" sz="3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</a:t>
            </a:r>
            <a:r>
              <a:rPr lang="ru-RU" i="1" dirty="0"/>
              <a:t>                                                                                                                                            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                                                                                                           </a:t>
            </a:r>
            <a:r>
              <a:rPr lang="ru-RU" i="1" dirty="0" smtClean="0"/>
              <a:t>                                                                                                               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4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828092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– помощники в воспитательной работе с детьми.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добросовестны, активны, заинтересованы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готовы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любую минуту прийти на помощь.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потенциальные помощники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воспитании детей. Они будут помогать, если будут знать, что и как надо делать.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группа: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не понимают или не хотят понимать требований школы в учебно-воспитательной работе. Они отрицательно относятся к школе, к учителям, проявляя это реже – открыто, чаще - скрыто.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8064896" cy="4525963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Классное руководство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не обязанность, а бесконечное творчество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67544" y="1600200"/>
            <a:ext cx="8064896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цели деятельности классного руководителя по организации работы с родителями: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совместный психолого-педагогический поиск методов эффективного влияния на ребенка в процессе приобретения им общественных и учебных навыков.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семейной жизни эмоциональными впечатлениями, опытом культуры взаимодействия ребенка и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99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7992888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работы с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Конструктивный характер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обратной связи.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успешности.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привлекательности будущего дела.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открытости.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сотворчества.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4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деятельности по вовлечению родителей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-воспитательный процесс: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досуг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UWS036\Desktop\Шаблоны презентаций\IMG-20240906-WA0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15" y="3211162"/>
            <a:ext cx="2238329" cy="2984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WS036\Desktop\Шаблоны презентаций\IMG-20240906-WA01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1162"/>
            <a:ext cx="2233679" cy="3011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81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S036\Desktop\Шаблоны презентаций\314d071d7c6e9ba0a795c2ec4bdc61b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7920880" cy="45259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собрания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UWS036\Desktop\Шаблоны презентаций\IMG-20241008-WA0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04" y="2400424"/>
            <a:ext cx="4336508" cy="3263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260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Краевое государственное казенное общеобразовательное учреждение, реализующее адаптированные основные общеобразовательные программы «Школа-интернат № 11»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казенное общеобразовательное учреждение, реализующее адаптированные основные общеобразовательные программы «Школа-интернат № 11»</dc:title>
  <dc:creator>Компьютер № 6 НШ</dc:creator>
  <cp:lastModifiedBy>Анна</cp:lastModifiedBy>
  <cp:revision>15</cp:revision>
  <dcterms:created xsi:type="dcterms:W3CDTF">2024-10-28T05:05:43Z</dcterms:created>
  <dcterms:modified xsi:type="dcterms:W3CDTF">2025-06-16T22:40:20Z</dcterms:modified>
</cp:coreProperties>
</file>