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9" r:id="rId3"/>
    <p:sldId id="277" r:id="rId4"/>
    <p:sldId id="278" r:id="rId5"/>
    <p:sldId id="268" r:id="rId6"/>
    <p:sldId id="282" r:id="rId7"/>
    <p:sldId id="280" r:id="rId8"/>
    <p:sldId id="283" r:id="rId9"/>
    <p:sldId id="281" r:id="rId10"/>
    <p:sldId id="284" r:id="rId1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9633" autoAdjust="0"/>
  </p:normalViewPr>
  <p:slideViewPr>
    <p:cSldViewPr snapToGrid="0">
      <p:cViewPr>
        <p:scale>
          <a:sx n="89" d="100"/>
          <a:sy n="89" d="100"/>
        </p:scale>
        <p:origin x="-341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мероприятия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241216"/>
        <c:axId val="123242752"/>
        <c:axId val="0"/>
      </c:bar3DChart>
      <c:catAx>
        <c:axId val="123241216"/>
        <c:scaling>
          <c:orientation val="minMax"/>
        </c:scaling>
        <c:delete val="0"/>
        <c:axPos val="b"/>
        <c:majorTickMark val="out"/>
        <c:minorTickMark val="none"/>
        <c:tickLblPos val="nextTo"/>
        <c:crossAx val="123242752"/>
        <c:crosses val="autoZero"/>
        <c:auto val="1"/>
        <c:lblAlgn val="ctr"/>
        <c:lblOffset val="100"/>
        <c:noMultiLvlLbl val="0"/>
      </c:catAx>
      <c:valAx>
        <c:axId val="123242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2412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55F4C3-B218-435A-9CCF-BECD0BA677B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A962B0-2C48-4012-9638-913B7922C6AF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 формы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4CB1D-549C-48B9-B716-168180510AF4}" type="parTrans" cxnId="{5C6F2A15-7D19-4C58-9B0D-3083E7EFDE93}">
      <dgm:prSet/>
      <dgm:spPr/>
      <dgm:t>
        <a:bodyPr/>
        <a:lstStyle/>
        <a:p>
          <a:endParaRPr lang="ru-RU"/>
        </a:p>
      </dgm:t>
    </dgm:pt>
    <dgm:pt modelId="{0102B0C5-03E7-40BD-B5CA-3C66B0FA0D61}" type="sibTrans" cxnId="{5C6F2A15-7D19-4C58-9B0D-3083E7EFDE93}">
      <dgm:prSet/>
      <dgm:spPr/>
      <dgm:t>
        <a:bodyPr/>
        <a:lstStyle/>
        <a:p>
          <a:endParaRPr lang="ru-RU"/>
        </a:p>
      </dgm:t>
    </dgm:pt>
    <dgm:pt modelId="{46C8C876-CA10-437F-BD1B-17B8DD2AB2E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Приглашение родителей в образовательную организацию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840EA7-9B66-4E23-95EC-51C6CF74A309}" type="parTrans" cxnId="{047DC66E-90F2-4419-912E-97BE63A0DBE9}">
      <dgm:prSet/>
      <dgm:spPr/>
      <dgm:t>
        <a:bodyPr/>
        <a:lstStyle/>
        <a:p>
          <a:endParaRPr lang="ru-RU"/>
        </a:p>
      </dgm:t>
    </dgm:pt>
    <dgm:pt modelId="{89DCC6A6-AB1E-40FA-8BB7-0E3740C1236F}" type="sibTrans" cxnId="{047DC66E-90F2-4419-912E-97BE63A0DBE9}">
      <dgm:prSet/>
      <dgm:spPr/>
      <dgm:t>
        <a:bodyPr/>
        <a:lstStyle/>
        <a:p>
          <a:endParaRPr lang="ru-RU"/>
        </a:p>
      </dgm:t>
    </dgm:pt>
    <dgm:pt modelId="{7B4B3BC8-1EA1-42B2-BE55-F1E0548B253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Групповые формы</a:t>
          </a:r>
        </a:p>
        <a:p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84A497-573C-4E2D-A526-A5BAFB3DD96C}" type="parTrans" cxnId="{D9322148-40D5-4A91-9634-812683F80A90}">
      <dgm:prSet/>
      <dgm:spPr/>
      <dgm:t>
        <a:bodyPr/>
        <a:lstStyle/>
        <a:p>
          <a:endParaRPr lang="ru-RU"/>
        </a:p>
      </dgm:t>
    </dgm:pt>
    <dgm:pt modelId="{81440BDB-899F-488F-8342-433A8C7FC361}" type="sibTrans" cxnId="{D9322148-40D5-4A91-9634-812683F80A90}">
      <dgm:prSet/>
      <dgm:spPr/>
      <dgm:t>
        <a:bodyPr/>
        <a:lstStyle/>
        <a:p>
          <a:endParaRPr lang="ru-RU"/>
        </a:p>
      </dgm:t>
    </dgm:pt>
    <dgm:pt modelId="{9AFBA8A3-18F7-4034-8DED-39BFED4C9151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Лекции для родителей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84755A-2653-41C5-8EAD-37FE33E94A53}" type="parTrans" cxnId="{8A7991EC-116A-4CF0-AFEE-9FF5E45A57A9}">
      <dgm:prSet/>
      <dgm:spPr/>
      <dgm:t>
        <a:bodyPr/>
        <a:lstStyle/>
        <a:p>
          <a:endParaRPr lang="ru-RU"/>
        </a:p>
      </dgm:t>
    </dgm:pt>
    <dgm:pt modelId="{E103411D-FACC-4CD1-92E4-755B5E3ED991}" type="sibTrans" cxnId="{8A7991EC-116A-4CF0-AFEE-9FF5E45A57A9}">
      <dgm:prSet/>
      <dgm:spPr/>
      <dgm:t>
        <a:bodyPr/>
        <a:lstStyle/>
        <a:p>
          <a:endParaRPr lang="ru-RU"/>
        </a:p>
      </dgm:t>
    </dgm:pt>
    <dgm:pt modelId="{ECA9DD81-689D-44D1-A5BD-F81AA4AC22C9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Тематические консультации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B12393-77F0-462F-B71B-AEED111B33DD}" type="parTrans" cxnId="{87278065-D6C6-409E-B20F-86E26DDA5E58}">
      <dgm:prSet/>
      <dgm:spPr/>
      <dgm:t>
        <a:bodyPr/>
        <a:lstStyle/>
        <a:p>
          <a:endParaRPr lang="ru-RU"/>
        </a:p>
      </dgm:t>
    </dgm:pt>
    <dgm:pt modelId="{9D089A42-F8FA-4957-8A11-0CCDC2BD16EF}" type="sibTrans" cxnId="{87278065-D6C6-409E-B20F-86E26DDA5E58}">
      <dgm:prSet/>
      <dgm:spPr/>
      <dgm:t>
        <a:bodyPr/>
        <a:lstStyle/>
        <a:p>
          <a:endParaRPr lang="ru-RU"/>
        </a:p>
      </dgm:t>
    </dgm:pt>
    <dgm:pt modelId="{70A90466-0BBA-40C2-B468-7CC90D440D41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Коллективные формы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86FDB-2A80-47A7-B15F-D6649CA1EA18}" type="parTrans" cxnId="{747F7B0B-5C8C-491C-B586-292EDE39FF2B}">
      <dgm:prSet/>
      <dgm:spPr/>
      <dgm:t>
        <a:bodyPr/>
        <a:lstStyle/>
        <a:p>
          <a:endParaRPr lang="ru-RU"/>
        </a:p>
      </dgm:t>
    </dgm:pt>
    <dgm:pt modelId="{64248945-1BFB-41BF-8BB9-96319AF21CCF}" type="sibTrans" cxnId="{747F7B0B-5C8C-491C-B586-292EDE39FF2B}">
      <dgm:prSet/>
      <dgm:spPr/>
      <dgm:t>
        <a:bodyPr/>
        <a:lstStyle/>
        <a:p>
          <a:endParaRPr lang="ru-RU"/>
        </a:p>
      </dgm:t>
    </dgm:pt>
    <dgm:pt modelId="{19E572E6-B4F3-44CD-8B42-AFBB5830B92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Родительские собрания в классе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05F66-9F5F-40B6-B2D6-FA61D74A4993}" type="parTrans" cxnId="{3D06A125-B50E-4155-987A-CE22503B7A0A}">
      <dgm:prSet/>
      <dgm:spPr/>
      <dgm:t>
        <a:bodyPr/>
        <a:lstStyle/>
        <a:p>
          <a:endParaRPr lang="ru-RU"/>
        </a:p>
      </dgm:t>
    </dgm:pt>
    <dgm:pt modelId="{F08FDDD0-2AB4-43DA-A9A9-1D31BCDE3449}" type="sibTrans" cxnId="{3D06A125-B50E-4155-987A-CE22503B7A0A}">
      <dgm:prSet/>
      <dgm:spPr/>
      <dgm:t>
        <a:bodyPr/>
        <a:lstStyle/>
        <a:p>
          <a:endParaRPr lang="ru-RU"/>
        </a:p>
      </dgm:t>
    </dgm:pt>
    <dgm:pt modelId="{22FC1526-FD1F-4360-8F17-604C94EB4CD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Общешкольные родительские собрания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2E33BA-E3F0-48D3-A06B-B8BC60B41318}" type="parTrans" cxnId="{BA33197E-D374-4E66-8C44-B9163E730ECD}">
      <dgm:prSet/>
      <dgm:spPr/>
      <dgm:t>
        <a:bodyPr/>
        <a:lstStyle/>
        <a:p>
          <a:endParaRPr lang="ru-RU"/>
        </a:p>
      </dgm:t>
    </dgm:pt>
    <dgm:pt modelId="{824D238C-AAC2-4EEF-A149-73609A9D64F2}" type="sibTrans" cxnId="{BA33197E-D374-4E66-8C44-B9163E730ECD}">
      <dgm:prSet/>
      <dgm:spPr/>
      <dgm:t>
        <a:bodyPr/>
        <a:lstStyle/>
        <a:p>
          <a:endParaRPr lang="ru-RU"/>
        </a:p>
      </dgm:t>
    </dgm:pt>
    <dgm:pt modelId="{5906FB56-321B-4019-8701-E5A4B635075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семей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4B53F-238A-416A-BF12-CBA67BC5F7F6}" type="parTrans" cxnId="{4BF5B050-DACC-4E22-9237-9BB6727E60DB}">
      <dgm:prSet/>
      <dgm:spPr/>
      <dgm:t>
        <a:bodyPr/>
        <a:lstStyle/>
        <a:p>
          <a:endParaRPr lang="ru-RU"/>
        </a:p>
      </dgm:t>
    </dgm:pt>
    <dgm:pt modelId="{A8025060-BF4D-4ABD-B04D-4C9384B79B15}" type="sibTrans" cxnId="{4BF5B050-DACC-4E22-9237-9BB6727E60DB}">
      <dgm:prSet/>
      <dgm:spPr/>
      <dgm:t>
        <a:bodyPr/>
        <a:lstStyle/>
        <a:p>
          <a:endParaRPr lang="ru-RU"/>
        </a:p>
      </dgm:t>
    </dgm:pt>
    <dgm:pt modelId="{293A7AE1-BC83-4970-9E70-66ADB1C14882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Общение в мессенджерах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00F48D-8926-4ABB-9FC3-4ADFDBF31360}" type="parTrans" cxnId="{6E4670D7-0E22-4A47-888D-42C845634578}">
      <dgm:prSet/>
      <dgm:spPr/>
      <dgm:t>
        <a:bodyPr/>
        <a:lstStyle/>
        <a:p>
          <a:endParaRPr lang="ru-RU"/>
        </a:p>
      </dgm:t>
    </dgm:pt>
    <dgm:pt modelId="{BAC2F44D-A31A-4DE4-8446-122C5C097943}" type="sibTrans" cxnId="{6E4670D7-0E22-4A47-888D-42C845634578}">
      <dgm:prSet/>
      <dgm:spPr/>
      <dgm:t>
        <a:bodyPr/>
        <a:lstStyle/>
        <a:p>
          <a:endParaRPr lang="ru-RU"/>
        </a:p>
      </dgm:t>
    </dgm:pt>
    <dgm:pt modelId="{6489F79E-0D92-4216-8A9B-262DF287F1FE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 консультации учителя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E67D8D-CE39-406F-A497-21573C42EB99}" type="parTrans" cxnId="{BCD99D40-17A6-43BB-A2B9-876EF0F9EFF3}">
      <dgm:prSet/>
      <dgm:spPr/>
      <dgm:t>
        <a:bodyPr/>
        <a:lstStyle/>
        <a:p>
          <a:endParaRPr lang="ru-RU"/>
        </a:p>
      </dgm:t>
    </dgm:pt>
    <dgm:pt modelId="{3E08E853-D805-467D-AA5D-579F39C85F80}" type="sibTrans" cxnId="{BCD99D40-17A6-43BB-A2B9-876EF0F9EFF3}">
      <dgm:prSet/>
      <dgm:spPr/>
      <dgm:t>
        <a:bodyPr/>
        <a:lstStyle/>
        <a:p>
          <a:endParaRPr lang="ru-RU"/>
        </a:p>
      </dgm:t>
    </dgm:pt>
    <dgm:pt modelId="{A899B174-F40C-4F08-8C6C-DC5C5365510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в классе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1E58D-B518-4658-8B56-378C366F9CD3}" type="parTrans" cxnId="{385714C5-A800-4E19-8068-D84A128DE039}">
      <dgm:prSet/>
      <dgm:spPr/>
      <dgm:t>
        <a:bodyPr/>
        <a:lstStyle/>
        <a:p>
          <a:endParaRPr lang="ru-RU"/>
        </a:p>
      </dgm:t>
    </dgm:pt>
    <dgm:pt modelId="{EAA086F9-E2BB-46BD-BCB5-7713BE2AE338}" type="sibTrans" cxnId="{385714C5-A800-4E19-8068-D84A128DE039}">
      <dgm:prSet/>
      <dgm:spPr/>
      <dgm:t>
        <a:bodyPr/>
        <a:lstStyle/>
        <a:p>
          <a:endParaRPr lang="ru-RU"/>
        </a:p>
      </dgm:t>
    </dgm:pt>
    <dgm:pt modelId="{ADD074CB-F6AC-43F2-A0A6-6EF5D6E7332C}">
      <dgm:prSet phldrT="[Текст]" custT="1"/>
      <dgm:spPr/>
      <dgm:t>
        <a:bodyPr/>
        <a:lstStyle/>
        <a:p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7C8C14-DB66-4011-BC2C-2E376DAF18D3}" type="parTrans" cxnId="{E208A891-1E64-4029-830F-A8B9E7C18244}">
      <dgm:prSet/>
      <dgm:spPr/>
      <dgm:t>
        <a:bodyPr/>
        <a:lstStyle/>
        <a:p>
          <a:endParaRPr lang="ru-RU"/>
        </a:p>
      </dgm:t>
    </dgm:pt>
    <dgm:pt modelId="{396BF996-542A-4F1E-AE9C-7E7A0048B854}" type="sibTrans" cxnId="{E208A891-1E64-4029-830F-A8B9E7C18244}">
      <dgm:prSet/>
      <dgm:spPr/>
      <dgm:t>
        <a:bodyPr/>
        <a:lstStyle/>
        <a:p>
          <a:endParaRPr lang="ru-RU"/>
        </a:p>
      </dgm:t>
    </dgm:pt>
    <dgm:pt modelId="{874E3080-EF63-4EFB-9F09-585FBCDF9931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Концерты обучающихся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F13F7-559C-4A8A-9ED2-F539690EBFD5}" type="parTrans" cxnId="{EE47C97A-7C3D-43B3-81AD-F7952050801F}">
      <dgm:prSet/>
      <dgm:spPr/>
      <dgm:t>
        <a:bodyPr/>
        <a:lstStyle/>
        <a:p>
          <a:endParaRPr lang="ru-RU"/>
        </a:p>
      </dgm:t>
    </dgm:pt>
    <dgm:pt modelId="{6E352338-43D9-430F-BC56-D74333EFB0DA}" type="sibTrans" cxnId="{EE47C97A-7C3D-43B3-81AD-F7952050801F}">
      <dgm:prSet/>
      <dgm:spPr/>
      <dgm:t>
        <a:bodyPr/>
        <a:lstStyle/>
        <a:p>
          <a:endParaRPr lang="ru-RU"/>
        </a:p>
      </dgm:t>
    </dgm:pt>
    <dgm:pt modelId="{3A1F8668-204E-4E23-8685-04C0BAD8B044}">
      <dgm:prSet phldrT="[Текст]" custT="1"/>
      <dgm:spPr/>
      <dgm:t>
        <a:bodyPr/>
        <a:lstStyle/>
        <a:p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5E94D1-3D3B-4756-8E8C-2D825BBCC458}" type="parTrans" cxnId="{C53E633A-CCFB-4CB3-BAEC-F17DBE0FB1F8}">
      <dgm:prSet/>
      <dgm:spPr/>
      <dgm:t>
        <a:bodyPr/>
        <a:lstStyle/>
        <a:p>
          <a:endParaRPr lang="ru-RU"/>
        </a:p>
      </dgm:t>
    </dgm:pt>
    <dgm:pt modelId="{46F29860-4D1A-4798-9EE6-00E56E42BC3E}" type="sibTrans" cxnId="{C53E633A-CCFB-4CB3-BAEC-F17DBE0FB1F8}">
      <dgm:prSet/>
      <dgm:spPr/>
      <dgm:t>
        <a:bodyPr/>
        <a:lstStyle/>
        <a:p>
          <a:endParaRPr lang="ru-RU"/>
        </a:p>
      </dgm:t>
    </dgm:pt>
    <dgm:pt modelId="{68CD6AF3-69B3-4C51-B08F-7A7281F20B0D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Дни «открытых дверей» для родителей (родительские гостиные)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25E0EC-BD25-4443-B248-F090B081919A}" type="parTrans" cxnId="{28870B0C-3DF6-40CB-AD62-AC33FC2D00F6}">
      <dgm:prSet/>
      <dgm:spPr/>
      <dgm:t>
        <a:bodyPr/>
        <a:lstStyle/>
        <a:p>
          <a:endParaRPr lang="ru-RU"/>
        </a:p>
      </dgm:t>
    </dgm:pt>
    <dgm:pt modelId="{AEED19D5-BAD4-47E9-A9E2-7ADD2D81BC73}" type="sibTrans" cxnId="{28870B0C-3DF6-40CB-AD62-AC33FC2D00F6}">
      <dgm:prSet/>
      <dgm:spPr/>
      <dgm:t>
        <a:bodyPr/>
        <a:lstStyle/>
        <a:p>
          <a:endParaRPr lang="ru-RU"/>
        </a:p>
      </dgm:t>
    </dgm:pt>
    <dgm:pt modelId="{3C28F7E7-5EFF-4E55-9777-6549EF628310}" type="pres">
      <dgm:prSet presAssocID="{7055F4C3-B218-435A-9CCF-BECD0BA677B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3DCD69-B4C3-4BAD-8B19-FCDBA88BC219}" type="pres">
      <dgm:prSet presAssocID="{4DA962B0-2C48-4012-9638-913B7922C6AF}" presName="linNode" presStyleCnt="0"/>
      <dgm:spPr/>
    </dgm:pt>
    <dgm:pt modelId="{EDE02502-6D33-44F2-9EF8-655F9D1976EC}" type="pres">
      <dgm:prSet presAssocID="{4DA962B0-2C48-4012-9638-913B7922C6AF}" presName="parentShp" presStyleLbl="node1" presStyleIdx="0" presStyleCnt="3" custScaleX="71820" custScaleY="124508" custLinFactNeighborX="135" custLinFactNeighborY="-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1F3FC-73D1-47C4-88EB-032F3653336F}" type="pres">
      <dgm:prSet presAssocID="{4DA962B0-2C48-4012-9638-913B7922C6AF}" presName="childShp" presStyleLbl="bgAccFollowNode1" presStyleIdx="0" presStyleCnt="3" custScaleX="115671" custScaleY="159961" custLinFactNeighborX="4530" custLinFactNeighborY="-5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9F581-1484-4BD5-A496-8421C3F6FEAE}" type="pres">
      <dgm:prSet presAssocID="{0102B0C5-03E7-40BD-B5CA-3C66B0FA0D61}" presName="spacing" presStyleCnt="0"/>
      <dgm:spPr/>
    </dgm:pt>
    <dgm:pt modelId="{CE3E5560-B811-48A0-A442-FDE851AC3015}" type="pres">
      <dgm:prSet presAssocID="{7B4B3BC8-1EA1-42B2-BE55-F1E0548B2536}" presName="linNode" presStyleCnt="0"/>
      <dgm:spPr/>
    </dgm:pt>
    <dgm:pt modelId="{B13422E8-B5FE-4F29-A05E-9B0671B215CD}" type="pres">
      <dgm:prSet presAssocID="{7B4B3BC8-1EA1-42B2-BE55-F1E0548B2536}" presName="parentShp" presStyleLbl="node1" presStyleIdx="1" presStyleCnt="3" custScaleX="69043" custScaleY="132090" custLinFactNeighborX="-968" custLinFactNeighborY="-10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760A8-C8EF-49B1-A7F8-1D2D851EF6E3}" type="pres">
      <dgm:prSet presAssocID="{7B4B3BC8-1EA1-42B2-BE55-F1E0548B2536}" presName="childShp" presStyleLbl="bgAccFollowNode1" presStyleIdx="1" presStyleCnt="3" custScaleX="111614" custScaleY="153792" custLinFactNeighborX="1125" custLinFactNeighborY="-12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8E359-C874-467E-ADAE-0D5138833F8F}" type="pres">
      <dgm:prSet presAssocID="{81440BDB-899F-488F-8342-433A8C7FC361}" presName="spacing" presStyleCnt="0"/>
      <dgm:spPr/>
    </dgm:pt>
    <dgm:pt modelId="{067965F1-56C9-441E-AA1A-CB86D05634BE}" type="pres">
      <dgm:prSet presAssocID="{70A90466-0BBA-40C2-B468-7CC90D440D41}" presName="linNode" presStyleCnt="0"/>
      <dgm:spPr/>
    </dgm:pt>
    <dgm:pt modelId="{DA6A7255-BB9D-4ACE-9E89-08CE9279DD84}" type="pres">
      <dgm:prSet presAssocID="{70A90466-0BBA-40C2-B468-7CC90D440D41}" presName="parentShp" presStyleLbl="node1" presStyleIdx="2" presStyleCnt="3" custScaleX="71465" custScaleY="149071" custLinFactNeighborX="-1568" custLinFactNeighborY="-23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2DF52-5EDE-41EC-B625-86AAE47B4F80}" type="pres">
      <dgm:prSet presAssocID="{70A90466-0BBA-40C2-B468-7CC90D440D41}" presName="childShp" presStyleLbl="bgAccFollowNode1" presStyleIdx="2" presStyleCnt="3" custScaleX="111719" custScaleY="198142" custLinFactNeighborX="975" custLinFactNeighborY="-20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7DC66E-90F2-4419-912E-97BE63A0DBE9}" srcId="{4DA962B0-2C48-4012-9638-913B7922C6AF}" destId="{46C8C876-CA10-437F-BD1B-17B8DD2AB2E6}" srcOrd="0" destOrd="0" parTransId="{6F840EA7-9B66-4E23-95EC-51C6CF74A309}" sibTransId="{89DCC6A6-AB1E-40FA-8BB7-0E3740C1236F}"/>
    <dgm:cxn modelId="{BA33197E-D374-4E66-8C44-B9163E730ECD}" srcId="{70A90466-0BBA-40C2-B468-7CC90D440D41}" destId="{22FC1526-FD1F-4360-8F17-604C94EB4CD6}" srcOrd="1" destOrd="0" parTransId="{452E33BA-E3F0-48D3-A06B-B8BC60B41318}" sibTransId="{824D238C-AAC2-4EEF-A149-73609A9D64F2}"/>
    <dgm:cxn modelId="{3D06A125-B50E-4155-987A-CE22503B7A0A}" srcId="{70A90466-0BBA-40C2-B468-7CC90D440D41}" destId="{19E572E6-B4F3-44CD-8B42-AFBB5830B925}" srcOrd="0" destOrd="0" parTransId="{86805F66-9F5F-40B6-B2D6-FA61D74A4993}" sibTransId="{F08FDDD0-2AB4-43DA-A9A9-1D31BCDE3449}"/>
    <dgm:cxn modelId="{F396C11D-0A68-458C-82FA-85E576480ACE}" type="presOf" srcId="{ECA9DD81-689D-44D1-A5BD-F81AA4AC22C9}" destId="{F94760A8-C8EF-49B1-A7F8-1D2D851EF6E3}" srcOrd="0" destOrd="1" presId="urn:microsoft.com/office/officeart/2005/8/layout/vList6"/>
    <dgm:cxn modelId="{FD5B3642-6931-48D3-AC53-F74C0EA2D6C5}" type="presOf" srcId="{3A1F8668-204E-4E23-8685-04C0BAD8B044}" destId="{4D02DF52-5EDE-41EC-B625-86AAE47B4F80}" srcOrd="0" destOrd="4" presId="urn:microsoft.com/office/officeart/2005/8/layout/vList6"/>
    <dgm:cxn modelId="{9EA05D03-DE95-4691-953F-078478BDAC0E}" type="presOf" srcId="{7055F4C3-B218-435A-9CCF-BECD0BA677B8}" destId="{3C28F7E7-5EFF-4E55-9777-6549EF628310}" srcOrd="0" destOrd="0" presId="urn:microsoft.com/office/officeart/2005/8/layout/vList6"/>
    <dgm:cxn modelId="{28870B0C-3DF6-40CB-AD62-AC33FC2D00F6}" srcId="{70A90466-0BBA-40C2-B468-7CC90D440D41}" destId="{68CD6AF3-69B3-4C51-B08F-7A7281F20B0D}" srcOrd="3" destOrd="0" parTransId="{4B25E0EC-BD25-4443-B248-F090B081919A}" sibTransId="{AEED19D5-BAD4-47E9-A9E2-7ADD2D81BC73}"/>
    <dgm:cxn modelId="{0412097C-87DF-439D-A5CC-CEB3EFF6A5E2}" type="presOf" srcId="{22FC1526-FD1F-4360-8F17-604C94EB4CD6}" destId="{4D02DF52-5EDE-41EC-B625-86AAE47B4F80}" srcOrd="0" destOrd="1" presId="urn:microsoft.com/office/officeart/2005/8/layout/vList6"/>
    <dgm:cxn modelId="{1A41024A-C7C2-4B93-BFC5-DFB7A339CFA2}" type="presOf" srcId="{19E572E6-B4F3-44CD-8B42-AFBB5830B925}" destId="{4D02DF52-5EDE-41EC-B625-86AAE47B4F80}" srcOrd="0" destOrd="0" presId="urn:microsoft.com/office/officeart/2005/8/layout/vList6"/>
    <dgm:cxn modelId="{385714C5-A800-4E19-8068-D84A128DE039}" srcId="{7B4B3BC8-1EA1-42B2-BE55-F1E0548B2536}" destId="{A899B174-F40C-4F08-8C6C-DC5C5365510A}" srcOrd="2" destOrd="0" parTransId="{49E1E58D-B518-4658-8B56-378C366F9CD3}" sibTransId="{EAA086F9-E2BB-46BD-BCB5-7713BE2AE338}"/>
    <dgm:cxn modelId="{C53E633A-CCFB-4CB3-BAEC-F17DBE0FB1F8}" srcId="{70A90466-0BBA-40C2-B468-7CC90D440D41}" destId="{3A1F8668-204E-4E23-8685-04C0BAD8B044}" srcOrd="4" destOrd="0" parTransId="{F65E94D1-3D3B-4756-8E8C-2D825BBCC458}" sibTransId="{46F29860-4D1A-4798-9EE6-00E56E42BC3E}"/>
    <dgm:cxn modelId="{B62369FF-CE7C-460D-AE23-1A5F88919D99}" type="presOf" srcId="{70A90466-0BBA-40C2-B468-7CC90D440D41}" destId="{DA6A7255-BB9D-4ACE-9E89-08CE9279DD84}" srcOrd="0" destOrd="0" presId="urn:microsoft.com/office/officeart/2005/8/layout/vList6"/>
    <dgm:cxn modelId="{4BF5B050-DACC-4E22-9237-9BB6727E60DB}" srcId="{4DA962B0-2C48-4012-9638-913B7922C6AF}" destId="{5906FB56-321B-4019-8701-E5A4B6350755}" srcOrd="1" destOrd="0" parTransId="{AC34B53F-238A-416A-BF12-CBA67BC5F7F6}" sibTransId="{A8025060-BF4D-4ABD-B04D-4C9384B79B15}"/>
    <dgm:cxn modelId="{D9322148-40D5-4A91-9634-812683F80A90}" srcId="{7055F4C3-B218-435A-9CCF-BECD0BA677B8}" destId="{7B4B3BC8-1EA1-42B2-BE55-F1E0548B2536}" srcOrd="1" destOrd="0" parTransId="{4384A497-573C-4E2D-A526-A5BAFB3DD96C}" sibTransId="{81440BDB-899F-488F-8342-433A8C7FC361}"/>
    <dgm:cxn modelId="{555E9DCE-3E29-4C27-BDBE-AA79A1B1D6BE}" type="presOf" srcId="{ADD074CB-F6AC-43F2-A0A6-6EF5D6E7332C}" destId="{F94760A8-C8EF-49B1-A7F8-1D2D851EF6E3}" srcOrd="0" destOrd="3" presId="urn:microsoft.com/office/officeart/2005/8/layout/vList6"/>
    <dgm:cxn modelId="{5C6F2A15-7D19-4C58-9B0D-3083E7EFDE93}" srcId="{7055F4C3-B218-435A-9CCF-BECD0BA677B8}" destId="{4DA962B0-2C48-4012-9638-913B7922C6AF}" srcOrd="0" destOrd="0" parTransId="{4FF4CB1D-549C-48B9-B716-168180510AF4}" sibTransId="{0102B0C5-03E7-40BD-B5CA-3C66B0FA0D61}"/>
    <dgm:cxn modelId="{6E4670D7-0E22-4A47-888D-42C845634578}" srcId="{4DA962B0-2C48-4012-9638-913B7922C6AF}" destId="{293A7AE1-BC83-4970-9E70-66ADB1C14882}" srcOrd="3" destOrd="0" parTransId="{BC00F48D-8926-4ABB-9FC3-4ADFDBF31360}" sibTransId="{BAC2F44D-A31A-4DE4-8446-122C5C097943}"/>
    <dgm:cxn modelId="{D52CB557-6E27-458B-8CCF-473B8985F8B5}" type="presOf" srcId="{9AFBA8A3-18F7-4034-8DED-39BFED4C9151}" destId="{F94760A8-C8EF-49B1-A7F8-1D2D851EF6E3}" srcOrd="0" destOrd="0" presId="urn:microsoft.com/office/officeart/2005/8/layout/vList6"/>
    <dgm:cxn modelId="{4794D8BB-3B0C-4E2E-A00A-F91A729175E7}" type="presOf" srcId="{68CD6AF3-69B3-4C51-B08F-7A7281F20B0D}" destId="{4D02DF52-5EDE-41EC-B625-86AAE47B4F80}" srcOrd="0" destOrd="3" presId="urn:microsoft.com/office/officeart/2005/8/layout/vList6"/>
    <dgm:cxn modelId="{BCD99D40-17A6-43BB-A2B9-876EF0F9EFF3}" srcId="{4DA962B0-2C48-4012-9638-913B7922C6AF}" destId="{6489F79E-0D92-4216-8A9B-262DF287F1FE}" srcOrd="2" destOrd="0" parTransId="{A5E67D8D-CE39-406F-A497-21573C42EB99}" sibTransId="{3E08E853-D805-467D-AA5D-579F39C85F80}"/>
    <dgm:cxn modelId="{E208A891-1E64-4029-830F-A8B9E7C18244}" srcId="{7B4B3BC8-1EA1-42B2-BE55-F1E0548B2536}" destId="{ADD074CB-F6AC-43F2-A0A6-6EF5D6E7332C}" srcOrd="3" destOrd="0" parTransId="{587C8C14-DB66-4011-BC2C-2E376DAF18D3}" sibTransId="{396BF996-542A-4F1E-AE9C-7E7A0048B854}"/>
    <dgm:cxn modelId="{88AD87B7-B268-444F-B37E-563CE792B19E}" type="presOf" srcId="{4DA962B0-2C48-4012-9638-913B7922C6AF}" destId="{EDE02502-6D33-44F2-9EF8-655F9D1976EC}" srcOrd="0" destOrd="0" presId="urn:microsoft.com/office/officeart/2005/8/layout/vList6"/>
    <dgm:cxn modelId="{D0E7EDB5-A3ED-42A6-A148-B6D41618EAD4}" type="presOf" srcId="{5906FB56-321B-4019-8701-E5A4B6350755}" destId="{3611F3FC-73D1-47C4-88EB-032F3653336F}" srcOrd="0" destOrd="1" presId="urn:microsoft.com/office/officeart/2005/8/layout/vList6"/>
    <dgm:cxn modelId="{35FD09ED-CEBE-4709-9152-93A8B6C4EE3B}" type="presOf" srcId="{6489F79E-0D92-4216-8A9B-262DF287F1FE}" destId="{3611F3FC-73D1-47C4-88EB-032F3653336F}" srcOrd="0" destOrd="2" presId="urn:microsoft.com/office/officeart/2005/8/layout/vList6"/>
    <dgm:cxn modelId="{747F7B0B-5C8C-491C-B586-292EDE39FF2B}" srcId="{7055F4C3-B218-435A-9CCF-BECD0BA677B8}" destId="{70A90466-0BBA-40C2-B468-7CC90D440D41}" srcOrd="2" destOrd="0" parTransId="{89F86FDB-2A80-47A7-B15F-D6649CA1EA18}" sibTransId="{64248945-1BFB-41BF-8BB9-96319AF21CCF}"/>
    <dgm:cxn modelId="{3B48E4F7-5F66-4F88-BC39-290C67BAC112}" type="presOf" srcId="{293A7AE1-BC83-4970-9E70-66ADB1C14882}" destId="{3611F3FC-73D1-47C4-88EB-032F3653336F}" srcOrd="0" destOrd="3" presId="urn:microsoft.com/office/officeart/2005/8/layout/vList6"/>
    <dgm:cxn modelId="{7C131C37-2F32-45A8-A200-56F85198FE89}" type="presOf" srcId="{7B4B3BC8-1EA1-42B2-BE55-F1E0548B2536}" destId="{B13422E8-B5FE-4F29-A05E-9B0671B215CD}" srcOrd="0" destOrd="0" presId="urn:microsoft.com/office/officeart/2005/8/layout/vList6"/>
    <dgm:cxn modelId="{87278065-D6C6-409E-B20F-86E26DDA5E58}" srcId="{7B4B3BC8-1EA1-42B2-BE55-F1E0548B2536}" destId="{ECA9DD81-689D-44D1-A5BD-F81AA4AC22C9}" srcOrd="1" destOrd="0" parTransId="{35B12393-77F0-462F-B71B-AEED111B33DD}" sibTransId="{9D089A42-F8FA-4957-8A11-0CCDC2BD16EF}"/>
    <dgm:cxn modelId="{EE47C97A-7C3D-43B3-81AD-F7952050801F}" srcId="{70A90466-0BBA-40C2-B468-7CC90D440D41}" destId="{874E3080-EF63-4EFB-9F09-585FBCDF9931}" srcOrd="2" destOrd="0" parTransId="{1B6F13F7-559C-4A8A-9ED2-F539690EBFD5}" sibTransId="{6E352338-43D9-430F-BC56-D74333EFB0DA}"/>
    <dgm:cxn modelId="{D1805E3A-BDC6-49B8-BAD3-8DA081865112}" type="presOf" srcId="{A899B174-F40C-4F08-8C6C-DC5C5365510A}" destId="{F94760A8-C8EF-49B1-A7F8-1D2D851EF6E3}" srcOrd="0" destOrd="2" presId="urn:microsoft.com/office/officeart/2005/8/layout/vList6"/>
    <dgm:cxn modelId="{3F052F35-C903-41C5-A0B3-00B46446A1EB}" type="presOf" srcId="{874E3080-EF63-4EFB-9F09-585FBCDF9931}" destId="{4D02DF52-5EDE-41EC-B625-86AAE47B4F80}" srcOrd="0" destOrd="2" presId="urn:microsoft.com/office/officeart/2005/8/layout/vList6"/>
    <dgm:cxn modelId="{C0274105-0228-4A54-9F20-9C71FF9D1061}" type="presOf" srcId="{46C8C876-CA10-437F-BD1B-17B8DD2AB2E6}" destId="{3611F3FC-73D1-47C4-88EB-032F3653336F}" srcOrd="0" destOrd="0" presId="urn:microsoft.com/office/officeart/2005/8/layout/vList6"/>
    <dgm:cxn modelId="{8A7991EC-116A-4CF0-AFEE-9FF5E45A57A9}" srcId="{7B4B3BC8-1EA1-42B2-BE55-F1E0548B2536}" destId="{9AFBA8A3-18F7-4034-8DED-39BFED4C9151}" srcOrd="0" destOrd="0" parTransId="{4C84755A-2653-41C5-8EAD-37FE33E94A53}" sibTransId="{E103411D-FACC-4CD1-92E4-755B5E3ED991}"/>
    <dgm:cxn modelId="{E3001C64-1683-4AFF-9E7E-8998A0F64F9C}" type="presParOf" srcId="{3C28F7E7-5EFF-4E55-9777-6549EF628310}" destId="{153DCD69-B4C3-4BAD-8B19-FCDBA88BC219}" srcOrd="0" destOrd="0" presId="urn:microsoft.com/office/officeart/2005/8/layout/vList6"/>
    <dgm:cxn modelId="{76F7EDF9-B5AC-4479-9463-B793D2EEE07D}" type="presParOf" srcId="{153DCD69-B4C3-4BAD-8B19-FCDBA88BC219}" destId="{EDE02502-6D33-44F2-9EF8-655F9D1976EC}" srcOrd="0" destOrd="0" presId="urn:microsoft.com/office/officeart/2005/8/layout/vList6"/>
    <dgm:cxn modelId="{7886E026-E87D-40B7-87E5-C68DA9CBCEC7}" type="presParOf" srcId="{153DCD69-B4C3-4BAD-8B19-FCDBA88BC219}" destId="{3611F3FC-73D1-47C4-88EB-032F3653336F}" srcOrd="1" destOrd="0" presId="urn:microsoft.com/office/officeart/2005/8/layout/vList6"/>
    <dgm:cxn modelId="{591D898C-5AE3-4D22-B270-331518E43590}" type="presParOf" srcId="{3C28F7E7-5EFF-4E55-9777-6549EF628310}" destId="{D1A9F581-1484-4BD5-A496-8421C3F6FEAE}" srcOrd="1" destOrd="0" presId="urn:microsoft.com/office/officeart/2005/8/layout/vList6"/>
    <dgm:cxn modelId="{4F47CA18-40D6-4EAE-9530-9D2A68BB9374}" type="presParOf" srcId="{3C28F7E7-5EFF-4E55-9777-6549EF628310}" destId="{CE3E5560-B811-48A0-A442-FDE851AC3015}" srcOrd="2" destOrd="0" presId="urn:microsoft.com/office/officeart/2005/8/layout/vList6"/>
    <dgm:cxn modelId="{18D7A5B1-E56F-4A96-A540-146710ED3C0B}" type="presParOf" srcId="{CE3E5560-B811-48A0-A442-FDE851AC3015}" destId="{B13422E8-B5FE-4F29-A05E-9B0671B215CD}" srcOrd="0" destOrd="0" presId="urn:microsoft.com/office/officeart/2005/8/layout/vList6"/>
    <dgm:cxn modelId="{6937B7CD-01AE-45F0-A7D0-E2EEF27E9D94}" type="presParOf" srcId="{CE3E5560-B811-48A0-A442-FDE851AC3015}" destId="{F94760A8-C8EF-49B1-A7F8-1D2D851EF6E3}" srcOrd="1" destOrd="0" presId="urn:microsoft.com/office/officeart/2005/8/layout/vList6"/>
    <dgm:cxn modelId="{5301EE72-0B82-41AF-BDF6-E0311A2EFE4B}" type="presParOf" srcId="{3C28F7E7-5EFF-4E55-9777-6549EF628310}" destId="{1788E359-C874-467E-ADAE-0D5138833F8F}" srcOrd="3" destOrd="0" presId="urn:microsoft.com/office/officeart/2005/8/layout/vList6"/>
    <dgm:cxn modelId="{27B71052-F9E0-4629-A0CE-9F846D4A2DE8}" type="presParOf" srcId="{3C28F7E7-5EFF-4E55-9777-6549EF628310}" destId="{067965F1-56C9-441E-AA1A-CB86D05634BE}" srcOrd="4" destOrd="0" presId="urn:microsoft.com/office/officeart/2005/8/layout/vList6"/>
    <dgm:cxn modelId="{9C0432D0-3F15-4194-8391-58E662AAE936}" type="presParOf" srcId="{067965F1-56C9-441E-AA1A-CB86D05634BE}" destId="{DA6A7255-BB9D-4ACE-9E89-08CE9279DD84}" srcOrd="0" destOrd="0" presId="urn:microsoft.com/office/officeart/2005/8/layout/vList6"/>
    <dgm:cxn modelId="{AA828393-E4F3-40A1-B1E1-59034094FA91}" type="presParOf" srcId="{067965F1-56C9-441E-AA1A-CB86D05634BE}" destId="{4D02DF52-5EDE-41EC-B625-86AAE47B4F8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92A7C2-2747-49AB-9052-90A4CDD98CA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010C41-D9F6-499A-80C3-8165FCAC33F1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 детей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4E4A2-7498-4344-AEBE-55AA1235B464}" type="parTrans" cxnId="{4489AA29-6B02-47C0-A4B1-6CAC23B1190A}">
      <dgm:prSet/>
      <dgm:spPr/>
      <dgm:t>
        <a:bodyPr/>
        <a:lstStyle/>
        <a:p>
          <a:endParaRPr lang="ru-RU"/>
        </a:p>
      </dgm:t>
    </dgm:pt>
    <dgm:pt modelId="{DEC2B66B-BDB3-4D3D-9CD1-2C0A70D7E74E}" type="sibTrans" cxnId="{4489AA29-6B02-47C0-A4B1-6CAC23B1190A}">
      <dgm:prSet/>
      <dgm:spPr/>
      <dgm:t>
        <a:bodyPr/>
        <a:lstStyle/>
        <a:p>
          <a:endParaRPr lang="ru-RU"/>
        </a:p>
      </dgm:t>
    </dgm:pt>
    <dgm:pt modelId="{E87AFE07-28DB-4C4E-A3CC-5A147EE49DC4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двух классах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CCDCED-4C48-419C-9770-F5EF3A1B0BC5}" type="parTrans" cxnId="{7D368F8A-8A53-458E-AE65-A11D6376B7D0}">
      <dgm:prSet/>
      <dgm:spPr/>
      <dgm:t>
        <a:bodyPr/>
        <a:lstStyle/>
        <a:p>
          <a:endParaRPr lang="ru-RU"/>
        </a:p>
      </dgm:t>
    </dgm:pt>
    <dgm:pt modelId="{DEF090CE-D7C7-4C2E-A68B-409E81C9E17C}" type="sibTrans" cxnId="{7D368F8A-8A53-458E-AE65-A11D6376B7D0}">
      <dgm:prSet/>
      <dgm:spPr/>
      <dgm:t>
        <a:bodyPr/>
        <a:lstStyle/>
        <a:p>
          <a:endParaRPr lang="ru-RU"/>
        </a:p>
      </dgm:t>
    </dgm:pt>
    <dgm:pt modelId="{B85BF00A-9193-4372-A7E5-AC3D4ADC71A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 родителей + воспитатель д/д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FD033-5CD7-4848-8CCB-B547570E4F60}" type="parTrans" cxnId="{E84F2CE0-A472-4221-992F-F7B41F47AF53}">
      <dgm:prSet/>
      <dgm:spPr/>
      <dgm:t>
        <a:bodyPr/>
        <a:lstStyle/>
        <a:p>
          <a:endParaRPr lang="ru-RU"/>
        </a:p>
      </dgm:t>
    </dgm:pt>
    <dgm:pt modelId="{7F33747B-A565-4F2A-9EA8-5F9482CD889F}" type="sibTrans" cxnId="{E84F2CE0-A472-4221-992F-F7B41F47AF53}">
      <dgm:prSet/>
      <dgm:spPr/>
      <dgm:t>
        <a:bodyPr/>
        <a:lstStyle/>
        <a:p>
          <a:endParaRPr lang="ru-RU"/>
        </a:p>
      </dgm:t>
    </dgm:pt>
    <dgm:pt modelId="{027736D2-F37F-4F15-9CBE-A4F76FF78AE2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в двух классах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6FBB72-D25C-4654-BD7A-4380E5E3A6CF}" type="parTrans" cxnId="{CF01D6E1-BFD7-4CFA-9F99-65A1AB900685}">
      <dgm:prSet/>
      <dgm:spPr/>
      <dgm:t>
        <a:bodyPr/>
        <a:lstStyle/>
        <a:p>
          <a:endParaRPr lang="ru-RU"/>
        </a:p>
      </dgm:t>
    </dgm:pt>
    <dgm:pt modelId="{2917B258-B532-4E32-B038-89E67AAEDD6D}" type="sibTrans" cxnId="{CF01D6E1-BFD7-4CFA-9F99-65A1AB900685}">
      <dgm:prSet/>
      <dgm:spPr/>
      <dgm:t>
        <a:bodyPr/>
        <a:lstStyle/>
        <a:p>
          <a:endParaRPr lang="ru-RU"/>
        </a:p>
      </dgm:t>
    </dgm:pt>
    <dgm:pt modelId="{A47E7279-F184-4439-9C35-77F43FF72DD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родителей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AC69E8-6791-46D3-AEB3-A981D7ABF44B}" type="parTrans" cxnId="{9D07C8F1-E159-4009-942F-01AC5F448811}">
      <dgm:prSet/>
      <dgm:spPr/>
      <dgm:t>
        <a:bodyPr/>
        <a:lstStyle/>
        <a:p>
          <a:endParaRPr lang="ru-RU"/>
        </a:p>
      </dgm:t>
    </dgm:pt>
    <dgm:pt modelId="{458DFAF3-7FBE-4F16-8AB3-C4F180C2B8A9}" type="sibTrans" cxnId="{9D07C8F1-E159-4009-942F-01AC5F448811}">
      <dgm:prSet/>
      <dgm:spPr/>
      <dgm:t>
        <a:bodyPr/>
        <a:lstStyle/>
        <a:p>
          <a:endParaRPr lang="ru-RU"/>
        </a:p>
      </dgm:t>
    </dgm:pt>
    <dgm:pt modelId="{EC8859BB-71F0-4503-BF33-5D1B6AE9775E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Активно принимают участие в жизни класса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0F37A-9DC0-4553-B0E8-62BE74849182}" type="parTrans" cxnId="{3C45EB11-C8E8-4FE5-AAF9-9D5584CE7210}">
      <dgm:prSet/>
      <dgm:spPr/>
      <dgm:t>
        <a:bodyPr/>
        <a:lstStyle/>
        <a:p>
          <a:endParaRPr lang="ru-RU"/>
        </a:p>
      </dgm:t>
    </dgm:pt>
    <dgm:pt modelId="{20CA98DC-3489-47BC-A6E1-53CD543F814E}" type="sibTrans" cxnId="{3C45EB11-C8E8-4FE5-AAF9-9D5584CE7210}">
      <dgm:prSet/>
      <dgm:spPr/>
      <dgm:t>
        <a:bodyPr/>
        <a:lstStyle/>
        <a:p>
          <a:endParaRPr lang="ru-RU"/>
        </a:p>
      </dgm:t>
    </dgm:pt>
    <dgm:pt modelId="{7C600956-C83F-4FF5-9D55-B36939554685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родителя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D7406B-D7F2-4C07-AB4B-53396BA1E148}" type="parTrans" cxnId="{87E894B9-9E61-4EDA-A2F9-9B93665148A4}">
      <dgm:prSet/>
      <dgm:spPr/>
      <dgm:t>
        <a:bodyPr/>
        <a:lstStyle/>
        <a:p>
          <a:endParaRPr lang="ru-RU"/>
        </a:p>
      </dgm:t>
    </dgm:pt>
    <dgm:pt modelId="{6D796856-4887-4C8E-BB73-9DFAA2EF6508}" type="sibTrans" cxnId="{87E894B9-9E61-4EDA-A2F9-9B93665148A4}">
      <dgm:prSet/>
      <dgm:spPr/>
      <dgm:t>
        <a:bodyPr/>
        <a:lstStyle/>
        <a:p>
          <a:endParaRPr lang="ru-RU"/>
        </a:p>
      </dgm:t>
    </dgm:pt>
    <dgm:pt modelId="{85B693D2-F1BE-4666-99D8-C9EEE24F1CDD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родитель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196265-0F90-436B-88EE-74E8703DC744}" type="parTrans" cxnId="{93B2F91E-6E07-4F9E-A85F-F5E8AA1408DF}">
      <dgm:prSet/>
      <dgm:spPr/>
      <dgm:t>
        <a:bodyPr/>
        <a:lstStyle/>
        <a:p>
          <a:endParaRPr lang="ru-RU"/>
        </a:p>
      </dgm:t>
    </dgm:pt>
    <dgm:pt modelId="{85C308FB-9147-4079-9E9E-0EDDBB7B0B2C}" type="sibTrans" cxnId="{93B2F91E-6E07-4F9E-A85F-F5E8AA1408DF}">
      <dgm:prSet/>
      <dgm:spPr/>
      <dgm:t>
        <a:bodyPr/>
        <a:lstStyle/>
        <a:p>
          <a:endParaRPr lang="ru-RU"/>
        </a:p>
      </dgm:t>
    </dgm:pt>
    <dgm:pt modelId="{AB74995F-DB07-48CE-AC62-09D2BD01561D}" type="pres">
      <dgm:prSet presAssocID="{7492A7C2-2747-49AB-9052-90A4CDD98CA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08D0075-6C01-4C12-942E-434B7E0BA11A}" type="pres">
      <dgm:prSet presAssocID="{D3010C41-D9F6-499A-80C3-8165FCAC33F1}" presName="composite" presStyleCnt="0"/>
      <dgm:spPr/>
    </dgm:pt>
    <dgm:pt modelId="{35B4A13E-D23D-4F97-B546-5BAADB67E3AD}" type="pres">
      <dgm:prSet presAssocID="{D3010C41-D9F6-499A-80C3-8165FCAC33F1}" presName="bentUpArrow1" presStyleLbl="alignImgPlace1" presStyleIdx="0" presStyleCnt="4"/>
      <dgm:spPr/>
    </dgm:pt>
    <dgm:pt modelId="{F7E730D8-3B6C-4776-A991-1CC3E89A3B68}" type="pres">
      <dgm:prSet presAssocID="{D3010C41-D9F6-499A-80C3-8165FCAC33F1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D35CD-BA9E-4D0F-87C3-340B98FCA3F9}" type="pres">
      <dgm:prSet presAssocID="{D3010C41-D9F6-499A-80C3-8165FCAC33F1}" presName="ChildText" presStyleLbl="revTx" presStyleIdx="0" presStyleCnt="4" custScaleX="130306" custLinFactNeighborX="13179" custLinFactNeighborY="-3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F0980-23E1-471C-A3CA-0043FF155A90}" type="pres">
      <dgm:prSet presAssocID="{DEC2B66B-BDB3-4D3D-9CD1-2C0A70D7E74E}" presName="sibTrans" presStyleCnt="0"/>
      <dgm:spPr/>
    </dgm:pt>
    <dgm:pt modelId="{80098FFE-FF1F-482A-9938-D70E27050C7F}" type="pres">
      <dgm:prSet presAssocID="{B85BF00A-9193-4372-A7E5-AC3D4ADC71A6}" presName="composite" presStyleCnt="0"/>
      <dgm:spPr/>
    </dgm:pt>
    <dgm:pt modelId="{DC3A69A0-3FFF-481E-BF3F-C7A8B01689BE}" type="pres">
      <dgm:prSet presAssocID="{B85BF00A-9193-4372-A7E5-AC3D4ADC71A6}" presName="bentUpArrow1" presStyleLbl="alignImgPlace1" presStyleIdx="1" presStyleCnt="4"/>
      <dgm:spPr/>
    </dgm:pt>
    <dgm:pt modelId="{63FD02A0-5CE6-4D4A-829E-216EC6784650}" type="pres">
      <dgm:prSet presAssocID="{B85BF00A-9193-4372-A7E5-AC3D4ADC71A6}" presName="ParentText" presStyleLbl="node1" presStyleIdx="1" presStyleCnt="5" custScaleX="122310" custScaleY="1138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EFEB1-B689-4C84-A4F3-117073F4BAF5}" type="pres">
      <dgm:prSet presAssocID="{B85BF00A-9193-4372-A7E5-AC3D4ADC71A6}" presName="ChildText" presStyleLbl="revTx" presStyleIdx="1" presStyleCnt="4" custScaleX="124270" custScaleY="92021" custLinFactNeighborX="25534" custLinFactNeighborY="-3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72E19-AC86-4555-9607-47A239DE7D12}" type="pres">
      <dgm:prSet presAssocID="{7F33747B-A565-4F2A-9EA8-5F9482CD889F}" presName="sibTrans" presStyleCnt="0"/>
      <dgm:spPr/>
    </dgm:pt>
    <dgm:pt modelId="{95112E39-DA68-40D4-8BCC-4A6E27A534AC}" type="pres">
      <dgm:prSet presAssocID="{A47E7279-F184-4439-9C35-77F43FF72DD5}" presName="composite" presStyleCnt="0"/>
      <dgm:spPr/>
    </dgm:pt>
    <dgm:pt modelId="{B3DFB02F-C0B4-4A43-8DCC-04B60AE9B2EA}" type="pres">
      <dgm:prSet presAssocID="{A47E7279-F184-4439-9C35-77F43FF72DD5}" presName="bentUpArrow1" presStyleLbl="alignImgPlace1" presStyleIdx="2" presStyleCnt="4"/>
      <dgm:spPr/>
    </dgm:pt>
    <dgm:pt modelId="{BD142280-A8D9-45E5-9AEC-09D08EDD8292}" type="pres">
      <dgm:prSet presAssocID="{A47E7279-F184-4439-9C35-77F43FF72DD5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806BC-0E61-4612-8403-B78835135E29}" type="pres">
      <dgm:prSet presAssocID="{A47E7279-F184-4439-9C35-77F43FF72DD5}" presName="ChildText" presStyleLbl="revTx" presStyleIdx="2" presStyleCnt="4" custScaleX="239898" custLinFactNeighborX="82276" custLinFactNeighborY="-3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8FC50-708A-4B3C-A7B1-364C15DD3CA3}" type="pres">
      <dgm:prSet presAssocID="{458DFAF3-7FBE-4F16-8AB3-C4F180C2B8A9}" presName="sibTrans" presStyleCnt="0"/>
      <dgm:spPr/>
    </dgm:pt>
    <dgm:pt modelId="{DB1B995D-55DF-4816-83CA-BCE7CA00BB6D}" type="pres">
      <dgm:prSet presAssocID="{7C600956-C83F-4FF5-9D55-B36939554685}" presName="composite" presStyleCnt="0"/>
      <dgm:spPr/>
    </dgm:pt>
    <dgm:pt modelId="{FB61296E-A71E-4770-83F7-F5DB09D05A4F}" type="pres">
      <dgm:prSet presAssocID="{7C600956-C83F-4FF5-9D55-B36939554685}" presName="bentUpArrow1" presStyleLbl="alignImgPlace1" presStyleIdx="3" presStyleCnt="4"/>
      <dgm:spPr/>
    </dgm:pt>
    <dgm:pt modelId="{01029581-D305-4AFB-836B-AE9DF075CE16}" type="pres">
      <dgm:prSet presAssocID="{7C600956-C83F-4FF5-9D55-B36939554685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91003-ADC0-4209-8996-2DBDAE477BA2}" type="pres">
      <dgm:prSet presAssocID="{7C600956-C83F-4FF5-9D55-B3693955468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F554366-399B-49BB-922A-EFCD61FFF58C}" type="pres">
      <dgm:prSet presAssocID="{6D796856-4887-4C8E-BB73-9DFAA2EF6508}" presName="sibTrans" presStyleCnt="0"/>
      <dgm:spPr/>
    </dgm:pt>
    <dgm:pt modelId="{3275AC28-D996-445E-BD46-55387C837185}" type="pres">
      <dgm:prSet presAssocID="{85B693D2-F1BE-4666-99D8-C9EEE24F1CDD}" presName="composite" presStyleCnt="0"/>
      <dgm:spPr/>
    </dgm:pt>
    <dgm:pt modelId="{CD7307A8-69FA-40F7-9708-7A288AA53BE2}" type="pres">
      <dgm:prSet presAssocID="{85B693D2-F1BE-4666-99D8-C9EEE24F1CDD}" presName="ParentText" presStyleLbl="node1" presStyleIdx="4" presStyleCnt="5" custLinFactNeighborX="-11313" custLinFactNeighborY="-41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533B25-7B16-436F-A1D3-38AF79AAD19A}" type="presOf" srcId="{7C600956-C83F-4FF5-9D55-B36939554685}" destId="{01029581-D305-4AFB-836B-AE9DF075CE16}" srcOrd="0" destOrd="0" presId="urn:microsoft.com/office/officeart/2005/8/layout/StepDownProcess"/>
    <dgm:cxn modelId="{4489AA29-6B02-47C0-A4B1-6CAC23B1190A}" srcId="{7492A7C2-2747-49AB-9052-90A4CDD98CAB}" destId="{D3010C41-D9F6-499A-80C3-8165FCAC33F1}" srcOrd="0" destOrd="0" parTransId="{1494E4A2-7498-4344-AEBE-55AA1235B464}" sibTransId="{DEC2B66B-BDB3-4D3D-9CD1-2C0A70D7E74E}"/>
    <dgm:cxn modelId="{9F8A40FF-6225-411F-B78D-139E21E389BA}" type="presOf" srcId="{A47E7279-F184-4439-9C35-77F43FF72DD5}" destId="{BD142280-A8D9-45E5-9AEC-09D08EDD8292}" srcOrd="0" destOrd="0" presId="urn:microsoft.com/office/officeart/2005/8/layout/StepDownProcess"/>
    <dgm:cxn modelId="{7D368F8A-8A53-458E-AE65-A11D6376B7D0}" srcId="{D3010C41-D9F6-499A-80C3-8165FCAC33F1}" destId="{E87AFE07-28DB-4C4E-A3CC-5A147EE49DC4}" srcOrd="0" destOrd="0" parTransId="{1ECCDCED-4C48-419C-9770-F5EF3A1B0BC5}" sibTransId="{DEF090CE-D7C7-4C2E-A68B-409E81C9E17C}"/>
    <dgm:cxn modelId="{93B2F91E-6E07-4F9E-A85F-F5E8AA1408DF}" srcId="{7492A7C2-2747-49AB-9052-90A4CDD98CAB}" destId="{85B693D2-F1BE-4666-99D8-C9EEE24F1CDD}" srcOrd="4" destOrd="0" parTransId="{08196265-0F90-436B-88EE-74E8703DC744}" sibTransId="{85C308FB-9147-4079-9E9E-0EDDBB7B0B2C}"/>
    <dgm:cxn modelId="{E84F2CE0-A472-4221-992F-F7B41F47AF53}" srcId="{7492A7C2-2747-49AB-9052-90A4CDD98CAB}" destId="{B85BF00A-9193-4372-A7E5-AC3D4ADC71A6}" srcOrd="1" destOrd="0" parTransId="{4FAFD033-5CD7-4848-8CCB-B547570E4F60}" sibTransId="{7F33747B-A565-4F2A-9EA8-5F9482CD889F}"/>
    <dgm:cxn modelId="{E0CB5003-1645-4054-A448-943FE9187DDB}" type="presOf" srcId="{85B693D2-F1BE-4666-99D8-C9EEE24F1CDD}" destId="{CD7307A8-69FA-40F7-9708-7A288AA53BE2}" srcOrd="0" destOrd="0" presId="urn:microsoft.com/office/officeart/2005/8/layout/StepDownProcess"/>
    <dgm:cxn modelId="{CEB0FE3A-873E-41CA-8266-A4FBB1647571}" type="presOf" srcId="{D3010C41-D9F6-499A-80C3-8165FCAC33F1}" destId="{F7E730D8-3B6C-4776-A991-1CC3E89A3B68}" srcOrd="0" destOrd="0" presId="urn:microsoft.com/office/officeart/2005/8/layout/StepDownProcess"/>
    <dgm:cxn modelId="{274A2EDB-94A0-4931-8E32-81A552A9A380}" type="presOf" srcId="{7492A7C2-2747-49AB-9052-90A4CDD98CAB}" destId="{AB74995F-DB07-48CE-AC62-09D2BD01561D}" srcOrd="0" destOrd="0" presId="urn:microsoft.com/office/officeart/2005/8/layout/StepDownProcess"/>
    <dgm:cxn modelId="{80C2BD07-722A-44C6-AC99-98671138F052}" type="presOf" srcId="{E87AFE07-28DB-4C4E-A3CC-5A147EE49DC4}" destId="{09DD35CD-BA9E-4D0F-87C3-340B98FCA3F9}" srcOrd="0" destOrd="0" presId="urn:microsoft.com/office/officeart/2005/8/layout/StepDownProcess"/>
    <dgm:cxn modelId="{E82395ED-B04A-48B2-BCBE-9B3E916A4700}" type="presOf" srcId="{B85BF00A-9193-4372-A7E5-AC3D4ADC71A6}" destId="{63FD02A0-5CE6-4D4A-829E-216EC6784650}" srcOrd="0" destOrd="0" presId="urn:microsoft.com/office/officeart/2005/8/layout/StepDownProcess"/>
    <dgm:cxn modelId="{3C45EB11-C8E8-4FE5-AAF9-9D5584CE7210}" srcId="{A47E7279-F184-4439-9C35-77F43FF72DD5}" destId="{EC8859BB-71F0-4503-BF33-5D1B6AE9775E}" srcOrd="0" destOrd="0" parTransId="{CC50F37A-9DC0-4553-B0E8-62BE74849182}" sibTransId="{20CA98DC-3489-47BC-A6E1-53CD543F814E}"/>
    <dgm:cxn modelId="{9D07C8F1-E159-4009-942F-01AC5F448811}" srcId="{7492A7C2-2747-49AB-9052-90A4CDD98CAB}" destId="{A47E7279-F184-4439-9C35-77F43FF72DD5}" srcOrd="2" destOrd="0" parTransId="{A1AC69E8-6791-46D3-AEB3-A981D7ABF44B}" sibTransId="{458DFAF3-7FBE-4F16-8AB3-C4F180C2B8A9}"/>
    <dgm:cxn modelId="{DC6E0219-1248-4D30-AB72-9875B0EAB64D}" type="presOf" srcId="{027736D2-F37F-4F15-9CBE-A4F76FF78AE2}" destId="{CF7EFEB1-B689-4C84-A4F3-117073F4BAF5}" srcOrd="0" destOrd="0" presId="urn:microsoft.com/office/officeart/2005/8/layout/StepDownProcess"/>
    <dgm:cxn modelId="{CF01D6E1-BFD7-4CFA-9F99-65A1AB900685}" srcId="{B85BF00A-9193-4372-A7E5-AC3D4ADC71A6}" destId="{027736D2-F37F-4F15-9CBE-A4F76FF78AE2}" srcOrd="0" destOrd="0" parTransId="{FE6FBB72-D25C-4654-BD7A-4380E5E3A6CF}" sibTransId="{2917B258-B532-4E32-B038-89E67AAEDD6D}"/>
    <dgm:cxn modelId="{87E894B9-9E61-4EDA-A2F9-9B93665148A4}" srcId="{7492A7C2-2747-49AB-9052-90A4CDD98CAB}" destId="{7C600956-C83F-4FF5-9D55-B36939554685}" srcOrd="3" destOrd="0" parTransId="{D3D7406B-D7F2-4C07-AB4B-53396BA1E148}" sibTransId="{6D796856-4887-4C8E-BB73-9DFAA2EF6508}"/>
    <dgm:cxn modelId="{D72B5C33-D0B3-4548-ABA3-0ECA6509E56A}" type="presOf" srcId="{EC8859BB-71F0-4503-BF33-5D1B6AE9775E}" destId="{BAD806BC-0E61-4612-8403-B78835135E29}" srcOrd="0" destOrd="0" presId="urn:microsoft.com/office/officeart/2005/8/layout/StepDownProcess"/>
    <dgm:cxn modelId="{0F2D0B46-4DC3-486E-9A3A-49868E54468B}" type="presParOf" srcId="{AB74995F-DB07-48CE-AC62-09D2BD01561D}" destId="{608D0075-6C01-4C12-942E-434B7E0BA11A}" srcOrd="0" destOrd="0" presId="urn:microsoft.com/office/officeart/2005/8/layout/StepDownProcess"/>
    <dgm:cxn modelId="{C2977AA6-7760-48C6-98B0-CFA9EC86C661}" type="presParOf" srcId="{608D0075-6C01-4C12-942E-434B7E0BA11A}" destId="{35B4A13E-D23D-4F97-B546-5BAADB67E3AD}" srcOrd="0" destOrd="0" presId="urn:microsoft.com/office/officeart/2005/8/layout/StepDownProcess"/>
    <dgm:cxn modelId="{6F95BF28-9F53-4D17-9AE2-9C171F268982}" type="presParOf" srcId="{608D0075-6C01-4C12-942E-434B7E0BA11A}" destId="{F7E730D8-3B6C-4776-A991-1CC3E89A3B68}" srcOrd="1" destOrd="0" presId="urn:microsoft.com/office/officeart/2005/8/layout/StepDownProcess"/>
    <dgm:cxn modelId="{141DA557-C6CE-493A-A314-7BE6309A0B66}" type="presParOf" srcId="{608D0075-6C01-4C12-942E-434B7E0BA11A}" destId="{09DD35CD-BA9E-4D0F-87C3-340B98FCA3F9}" srcOrd="2" destOrd="0" presId="urn:microsoft.com/office/officeart/2005/8/layout/StepDownProcess"/>
    <dgm:cxn modelId="{D597B59F-E6FE-4E1B-AFBF-78D5817A06BD}" type="presParOf" srcId="{AB74995F-DB07-48CE-AC62-09D2BD01561D}" destId="{D1FF0980-23E1-471C-A3CA-0043FF155A90}" srcOrd="1" destOrd="0" presId="urn:microsoft.com/office/officeart/2005/8/layout/StepDownProcess"/>
    <dgm:cxn modelId="{AD897237-5F5B-40BD-9F7E-E649E196612C}" type="presParOf" srcId="{AB74995F-DB07-48CE-AC62-09D2BD01561D}" destId="{80098FFE-FF1F-482A-9938-D70E27050C7F}" srcOrd="2" destOrd="0" presId="urn:microsoft.com/office/officeart/2005/8/layout/StepDownProcess"/>
    <dgm:cxn modelId="{CB0ADC84-658D-4CF4-A061-5E09C741139B}" type="presParOf" srcId="{80098FFE-FF1F-482A-9938-D70E27050C7F}" destId="{DC3A69A0-3FFF-481E-BF3F-C7A8B01689BE}" srcOrd="0" destOrd="0" presId="urn:microsoft.com/office/officeart/2005/8/layout/StepDownProcess"/>
    <dgm:cxn modelId="{30B7228A-5D3C-4F7D-8A12-1D700A59FDB1}" type="presParOf" srcId="{80098FFE-FF1F-482A-9938-D70E27050C7F}" destId="{63FD02A0-5CE6-4D4A-829E-216EC6784650}" srcOrd="1" destOrd="0" presId="urn:microsoft.com/office/officeart/2005/8/layout/StepDownProcess"/>
    <dgm:cxn modelId="{0B242E4A-2575-4EB5-8FA0-4C5074A32BB6}" type="presParOf" srcId="{80098FFE-FF1F-482A-9938-D70E27050C7F}" destId="{CF7EFEB1-B689-4C84-A4F3-117073F4BAF5}" srcOrd="2" destOrd="0" presId="urn:microsoft.com/office/officeart/2005/8/layout/StepDownProcess"/>
    <dgm:cxn modelId="{F5DD32BE-322E-43C7-ADBD-14E22496F7B8}" type="presParOf" srcId="{AB74995F-DB07-48CE-AC62-09D2BD01561D}" destId="{DDD72E19-AC86-4555-9607-47A239DE7D12}" srcOrd="3" destOrd="0" presId="urn:microsoft.com/office/officeart/2005/8/layout/StepDownProcess"/>
    <dgm:cxn modelId="{A021B165-6B68-43F1-810F-62122E6CEFA1}" type="presParOf" srcId="{AB74995F-DB07-48CE-AC62-09D2BD01561D}" destId="{95112E39-DA68-40D4-8BCC-4A6E27A534AC}" srcOrd="4" destOrd="0" presId="urn:microsoft.com/office/officeart/2005/8/layout/StepDownProcess"/>
    <dgm:cxn modelId="{27B48CFE-0262-4E29-B2CD-A46D0811C5E9}" type="presParOf" srcId="{95112E39-DA68-40D4-8BCC-4A6E27A534AC}" destId="{B3DFB02F-C0B4-4A43-8DCC-04B60AE9B2EA}" srcOrd="0" destOrd="0" presId="urn:microsoft.com/office/officeart/2005/8/layout/StepDownProcess"/>
    <dgm:cxn modelId="{24D6336B-59E3-48F5-91A7-D0D54BEFB2E3}" type="presParOf" srcId="{95112E39-DA68-40D4-8BCC-4A6E27A534AC}" destId="{BD142280-A8D9-45E5-9AEC-09D08EDD8292}" srcOrd="1" destOrd="0" presId="urn:microsoft.com/office/officeart/2005/8/layout/StepDownProcess"/>
    <dgm:cxn modelId="{600A4F2D-2812-4E9F-A593-43E60F1A8CB0}" type="presParOf" srcId="{95112E39-DA68-40D4-8BCC-4A6E27A534AC}" destId="{BAD806BC-0E61-4612-8403-B78835135E29}" srcOrd="2" destOrd="0" presId="urn:microsoft.com/office/officeart/2005/8/layout/StepDownProcess"/>
    <dgm:cxn modelId="{5214E175-5698-434B-B68C-A0469998DDBD}" type="presParOf" srcId="{AB74995F-DB07-48CE-AC62-09D2BD01561D}" destId="{A818FC50-708A-4B3C-A7B1-364C15DD3CA3}" srcOrd="5" destOrd="0" presId="urn:microsoft.com/office/officeart/2005/8/layout/StepDownProcess"/>
    <dgm:cxn modelId="{1CA62291-B413-4E79-9A5D-72C8967A3CD1}" type="presParOf" srcId="{AB74995F-DB07-48CE-AC62-09D2BD01561D}" destId="{DB1B995D-55DF-4816-83CA-BCE7CA00BB6D}" srcOrd="6" destOrd="0" presId="urn:microsoft.com/office/officeart/2005/8/layout/StepDownProcess"/>
    <dgm:cxn modelId="{5296D240-5068-4565-8D7B-A5837B75EEC3}" type="presParOf" srcId="{DB1B995D-55DF-4816-83CA-BCE7CA00BB6D}" destId="{FB61296E-A71E-4770-83F7-F5DB09D05A4F}" srcOrd="0" destOrd="0" presId="urn:microsoft.com/office/officeart/2005/8/layout/StepDownProcess"/>
    <dgm:cxn modelId="{5BB6FF71-8F1A-4086-A2E1-DD2115C4AA7C}" type="presParOf" srcId="{DB1B995D-55DF-4816-83CA-BCE7CA00BB6D}" destId="{01029581-D305-4AFB-836B-AE9DF075CE16}" srcOrd="1" destOrd="0" presId="urn:microsoft.com/office/officeart/2005/8/layout/StepDownProcess"/>
    <dgm:cxn modelId="{6E5BA3BA-C3CE-4FC1-94D1-B757AD237770}" type="presParOf" srcId="{DB1B995D-55DF-4816-83CA-BCE7CA00BB6D}" destId="{05191003-ADC0-4209-8996-2DBDAE477BA2}" srcOrd="2" destOrd="0" presId="urn:microsoft.com/office/officeart/2005/8/layout/StepDownProcess"/>
    <dgm:cxn modelId="{546D466F-7AE8-419C-AB8A-7A55709B3ECD}" type="presParOf" srcId="{AB74995F-DB07-48CE-AC62-09D2BD01561D}" destId="{DF554366-399B-49BB-922A-EFCD61FFF58C}" srcOrd="7" destOrd="0" presId="urn:microsoft.com/office/officeart/2005/8/layout/StepDownProcess"/>
    <dgm:cxn modelId="{967C3B9B-7216-4AD6-BC5C-F9CAC76B1B60}" type="presParOf" srcId="{AB74995F-DB07-48CE-AC62-09D2BD01561D}" destId="{3275AC28-D996-445E-BD46-55387C837185}" srcOrd="8" destOrd="0" presId="urn:microsoft.com/office/officeart/2005/8/layout/StepDownProcess"/>
    <dgm:cxn modelId="{A7D7735C-82C0-4714-AD18-E28F9943A93C}" type="presParOf" srcId="{3275AC28-D996-445E-BD46-55387C837185}" destId="{CD7307A8-69FA-40F7-9708-7A288AA53BE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1F3FC-73D1-47C4-88EB-032F3653336F}">
      <dsp:nvSpPr>
        <dsp:cNvPr id="0" name=""/>
        <dsp:cNvSpPr/>
      </dsp:nvSpPr>
      <dsp:spPr>
        <a:xfrm>
          <a:off x="3297648" y="0"/>
          <a:ext cx="7456076" cy="15228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Приглашение родителей в образовательную организацию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семей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 консультации учителя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Общение в мессенджерах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7648" y="190353"/>
        <a:ext cx="6885018" cy="1142116"/>
      </dsp:txXfrm>
    </dsp:sp>
    <dsp:sp modelId="{EDE02502-6D33-44F2-9EF8-655F9D1976EC}">
      <dsp:nvSpPr>
        <dsp:cNvPr id="0" name=""/>
        <dsp:cNvSpPr/>
      </dsp:nvSpPr>
      <dsp:spPr>
        <a:xfrm>
          <a:off x="114369" y="159650"/>
          <a:ext cx="3086313" cy="11853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 формы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231" y="217512"/>
        <a:ext cx="2970589" cy="1069587"/>
      </dsp:txXfrm>
    </dsp:sp>
    <dsp:sp modelId="{F94760A8-C8EF-49B1-A7F8-1D2D851EF6E3}">
      <dsp:nvSpPr>
        <dsp:cNvPr id="0" name=""/>
        <dsp:cNvSpPr/>
      </dsp:nvSpPr>
      <dsp:spPr>
        <a:xfrm>
          <a:off x="3311413" y="1500512"/>
          <a:ext cx="7194564" cy="14640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Лекции для родителей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Тематические консультации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в классе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1413" y="1683524"/>
        <a:ext cx="6645529" cy="1098069"/>
      </dsp:txXfrm>
    </dsp:sp>
    <dsp:sp modelId="{B13422E8-B5FE-4F29-A05E-9B0671B215CD}">
      <dsp:nvSpPr>
        <dsp:cNvPr id="0" name=""/>
        <dsp:cNvSpPr/>
      </dsp:nvSpPr>
      <dsp:spPr>
        <a:xfrm>
          <a:off x="233694" y="1618093"/>
          <a:ext cx="2966977" cy="12574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Групповые формы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080" y="1679479"/>
        <a:ext cx="2844205" cy="1134719"/>
      </dsp:txXfrm>
    </dsp:sp>
    <dsp:sp modelId="{4D02DF52-5EDE-41EC-B625-86AAE47B4F80}">
      <dsp:nvSpPr>
        <dsp:cNvPr id="0" name=""/>
        <dsp:cNvSpPr/>
      </dsp:nvSpPr>
      <dsp:spPr>
        <a:xfrm>
          <a:off x="3353623" y="2984493"/>
          <a:ext cx="7201332" cy="1886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Родительские собрания в классе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Общешкольные родительские собрания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Концерты обучающихся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Дни «открытых дверей» для родителей (родительские гостиные)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3623" y="3220281"/>
        <a:ext cx="6493968" cy="1414728"/>
      </dsp:txXfrm>
    </dsp:sp>
    <dsp:sp modelId="{DA6A7255-BB9D-4ACE-9E89-08CE9279DD84}">
      <dsp:nvSpPr>
        <dsp:cNvPr id="0" name=""/>
        <dsp:cNvSpPr/>
      </dsp:nvSpPr>
      <dsp:spPr>
        <a:xfrm>
          <a:off x="139594" y="3189863"/>
          <a:ext cx="3071057" cy="1419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Коллективные формы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871" y="3259140"/>
        <a:ext cx="2932503" cy="1280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4A13E-D23D-4F97-B546-5BAADB67E3AD}">
      <dsp:nvSpPr>
        <dsp:cNvPr id="0" name=""/>
        <dsp:cNvSpPr/>
      </dsp:nvSpPr>
      <dsp:spPr>
        <a:xfrm rot="5400000">
          <a:off x="2250381" y="1013416"/>
          <a:ext cx="882409" cy="10045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730D8-3B6C-4776-A991-1CC3E89A3B68}">
      <dsp:nvSpPr>
        <dsp:cNvPr id="0" name=""/>
        <dsp:cNvSpPr/>
      </dsp:nvSpPr>
      <dsp:spPr>
        <a:xfrm>
          <a:off x="2016596" y="35246"/>
          <a:ext cx="1485458" cy="10397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 детей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7363" y="86013"/>
        <a:ext cx="1383924" cy="938239"/>
      </dsp:txXfrm>
    </dsp:sp>
    <dsp:sp modelId="{09DD35CD-BA9E-4D0F-87C3-340B98FCA3F9}">
      <dsp:nvSpPr>
        <dsp:cNvPr id="0" name=""/>
        <dsp:cNvSpPr/>
      </dsp:nvSpPr>
      <dsp:spPr>
        <a:xfrm>
          <a:off x="3480728" y="107713"/>
          <a:ext cx="1407801" cy="84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двух классах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0728" y="107713"/>
        <a:ext cx="1407801" cy="840390"/>
      </dsp:txXfrm>
    </dsp:sp>
    <dsp:sp modelId="{DC3A69A0-3FFF-481E-BF3F-C7A8B01689BE}">
      <dsp:nvSpPr>
        <dsp:cNvPr id="0" name=""/>
        <dsp:cNvSpPr/>
      </dsp:nvSpPr>
      <dsp:spPr>
        <a:xfrm rot="5400000">
          <a:off x="3726268" y="2253272"/>
          <a:ext cx="882409" cy="10045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D02A0-5CE6-4D4A-829E-216EC6784650}">
      <dsp:nvSpPr>
        <dsp:cNvPr id="0" name=""/>
        <dsp:cNvSpPr/>
      </dsp:nvSpPr>
      <dsp:spPr>
        <a:xfrm>
          <a:off x="3326780" y="1203255"/>
          <a:ext cx="1816864" cy="11834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 родителей + воспитатель д/д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4563" y="1261038"/>
        <a:ext cx="1701298" cy="1067903"/>
      </dsp:txXfrm>
    </dsp:sp>
    <dsp:sp modelId="{CF7EFEB1-B689-4C84-A4F3-117073F4BAF5}">
      <dsp:nvSpPr>
        <dsp:cNvPr id="0" name=""/>
        <dsp:cNvSpPr/>
      </dsp:nvSpPr>
      <dsp:spPr>
        <a:xfrm>
          <a:off x="5122702" y="1381097"/>
          <a:ext cx="1342589" cy="77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в двух классах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2702" y="1381097"/>
        <a:ext cx="1342589" cy="773335"/>
      </dsp:txXfrm>
    </dsp:sp>
    <dsp:sp modelId="{B3DFB02F-C0B4-4A43-8DCC-04B60AE9B2EA}">
      <dsp:nvSpPr>
        <dsp:cNvPr id="0" name=""/>
        <dsp:cNvSpPr/>
      </dsp:nvSpPr>
      <dsp:spPr>
        <a:xfrm rot="5400000">
          <a:off x="4870749" y="3421280"/>
          <a:ext cx="882409" cy="10045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42280-A8D9-45E5-9AEC-09D08EDD8292}">
      <dsp:nvSpPr>
        <dsp:cNvPr id="0" name=""/>
        <dsp:cNvSpPr/>
      </dsp:nvSpPr>
      <dsp:spPr>
        <a:xfrm>
          <a:off x="4636964" y="2443111"/>
          <a:ext cx="1485458" cy="10397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родителей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87731" y="2493878"/>
        <a:ext cx="1383924" cy="938239"/>
      </dsp:txXfrm>
    </dsp:sp>
    <dsp:sp modelId="{BAD806BC-0E61-4612-8403-B78835135E29}">
      <dsp:nvSpPr>
        <dsp:cNvPr id="0" name=""/>
        <dsp:cNvSpPr/>
      </dsp:nvSpPr>
      <dsp:spPr>
        <a:xfrm>
          <a:off x="6255602" y="2515578"/>
          <a:ext cx="2591812" cy="84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Активно принимают участие в жизни класса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5602" y="2515578"/>
        <a:ext cx="2591812" cy="840390"/>
      </dsp:txXfrm>
    </dsp:sp>
    <dsp:sp modelId="{FB61296E-A71E-4770-83F7-F5DB09D05A4F}">
      <dsp:nvSpPr>
        <dsp:cNvPr id="0" name=""/>
        <dsp:cNvSpPr/>
      </dsp:nvSpPr>
      <dsp:spPr>
        <a:xfrm rot="5400000">
          <a:off x="6180933" y="4589288"/>
          <a:ext cx="882409" cy="10045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29581-D305-4AFB-836B-AE9DF075CE16}">
      <dsp:nvSpPr>
        <dsp:cNvPr id="0" name=""/>
        <dsp:cNvSpPr/>
      </dsp:nvSpPr>
      <dsp:spPr>
        <a:xfrm>
          <a:off x="5947148" y="3611119"/>
          <a:ext cx="1485458" cy="10397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родителя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7915" y="3661886"/>
        <a:ext cx="1383924" cy="938239"/>
      </dsp:txXfrm>
    </dsp:sp>
    <dsp:sp modelId="{05191003-ADC0-4209-8996-2DBDAE477BA2}">
      <dsp:nvSpPr>
        <dsp:cNvPr id="0" name=""/>
        <dsp:cNvSpPr/>
      </dsp:nvSpPr>
      <dsp:spPr>
        <a:xfrm>
          <a:off x="7432607" y="3710285"/>
          <a:ext cx="1080381" cy="84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307A8-69FA-40F7-9708-7A288AA53BE2}">
      <dsp:nvSpPr>
        <dsp:cNvPr id="0" name=""/>
        <dsp:cNvSpPr/>
      </dsp:nvSpPr>
      <dsp:spPr>
        <a:xfrm>
          <a:off x="7089282" y="4736216"/>
          <a:ext cx="1485458" cy="10397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родитель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40049" y="4786983"/>
        <a:ext cx="1383924" cy="938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17E57-7CC7-4B61-BC7B-1558B2ACE143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461BC-D8AF-4F2D-9DE3-20241E3B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26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461BC-D8AF-4F2D-9DE3-20241E3B5D4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23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83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3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8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6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6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7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1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54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4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7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0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9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6287" y="139148"/>
            <a:ext cx="9144000" cy="1428376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/>
                <a:ea typeface="Calibri"/>
                <a:cs typeface="Times New Roman"/>
              </a:rPr>
              <a:t>Краевое государственное казённое общеобразовательное учреждение, реализующее адаптированные основные общеобразовательные программы «Школа-интернат №11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»</a:t>
            </a:r>
            <a:br>
              <a:rPr lang="ru-RU" sz="16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1756" y="3816780"/>
            <a:ext cx="9329193" cy="1500187"/>
          </a:xfrm>
        </p:spPr>
        <p:txBody>
          <a:bodyPr>
            <a:normAutofit/>
          </a:bodyPr>
          <a:lstStyle/>
          <a:p>
            <a:pPr algn="l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532304" y="3619500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H\Downloads\IMG-20240123-WA00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9734" y="4843848"/>
            <a:ext cx="1803396" cy="1877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8313" y="2039901"/>
            <a:ext cx="8011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«Эффективная организация работы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классного руководителя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(законными представителями) обучающихся с интеллектуальными нарушениями в рамках года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в 6-ых классах»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2705" y="4303643"/>
            <a:ext cx="284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Васильева Анна Сергеевна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5345754"/>
            <a:ext cx="1554419" cy="16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5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72" y="255673"/>
            <a:ext cx="5858306" cy="439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05429" y="3307222"/>
            <a:ext cx="540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190"/>
            <a:ext cx="10515600" cy="9592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Формы взаимодействия учитель - родитель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48748" y="922857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15" y="5551878"/>
            <a:ext cx="1350345" cy="140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479184"/>
              </p:ext>
            </p:extLst>
          </p:nvPr>
        </p:nvGraphicFramePr>
        <p:xfrm>
          <a:off x="844550" y="1139825"/>
          <a:ext cx="10753725" cy="506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843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190"/>
            <a:ext cx="10515600" cy="9592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Классный коллектив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666832"/>
              </p:ext>
            </p:extLst>
          </p:nvPr>
        </p:nvGraphicFramePr>
        <p:xfrm>
          <a:off x="838200" y="1003852"/>
          <a:ext cx="10759388" cy="585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748748" y="922857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15" y="5551878"/>
            <a:ext cx="1350345" cy="140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98564" y="4760843"/>
            <a:ext cx="2961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Пассивная активность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8296" y="6003235"/>
            <a:ext cx="1797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участвует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70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Количество мероприятий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865"/>
              </p:ext>
            </p:extLst>
          </p:nvPr>
        </p:nvGraphicFramePr>
        <p:xfrm>
          <a:off x="838200" y="1574800"/>
          <a:ext cx="10515600" cy="460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1036744" y="952674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476" y="5531194"/>
            <a:ext cx="1370223" cy="142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066800" y="873162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88" y="5490755"/>
            <a:ext cx="1395393" cy="144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3643" y="226831"/>
            <a:ext cx="263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14400" y="1009373"/>
            <a:ext cx="1755361" cy="3510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669761" y="1460853"/>
            <a:ext cx="2101574" cy="4203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43" y="2589385"/>
            <a:ext cx="1512268" cy="2684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1087" r="51019" b="50000"/>
          <a:stretch/>
        </p:blipFill>
        <p:spPr bwMode="auto">
          <a:xfrm>
            <a:off x="8865705" y="1009373"/>
            <a:ext cx="2266121" cy="231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08" y="3797267"/>
            <a:ext cx="3222488" cy="241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65705" y="3341812"/>
            <a:ext cx="229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319" y="5438362"/>
            <a:ext cx="501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акция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в порядке, спасибо зарядке»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8608" y="6146248"/>
            <a:ext cx="324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ярмарка продаж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19" y="1400164"/>
            <a:ext cx="15367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8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066800" y="873162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88" y="5490755"/>
            <a:ext cx="1395393" cy="144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14" y="1115520"/>
            <a:ext cx="3152881" cy="3152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155" r="883" b="25910"/>
          <a:stretch/>
        </p:blipFill>
        <p:spPr bwMode="auto">
          <a:xfrm>
            <a:off x="4467459" y="2486050"/>
            <a:ext cx="2857032" cy="278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50447" r="51278" b="1332"/>
          <a:stretch/>
        </p:blipFill>
        <p:spPr bwMode="auto">
          <a:xfrm>
            <a:off x="8095835" y="1516988"/>
            <a:ext cx="2713383" cy="275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46443" y="327991"/>
            <a:ext cx="363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509" y="4258662"/>
            <a:ext cx="340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встреча оформление газеты ко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Дню учителя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651" y="5300283"/>
            <a:ext cx="271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5835" y="4412550"/>
            <a:ext cx="28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смотровую площадку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066800" y="873162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91" y="4979988"/>
            <a:ext cx="181133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0279" y="160786"/>
            <a:ext cx="467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39" y="1002684"/>
            <a:ext cx="2735470" cy="2735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6016" y="3639722"/>
            <a:ext cx="3001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с мамой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17" y="3962541"/>
            <a:ext cx="2810616" cy="2810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088834" y="2486062"/>
            <a:ext cx="1713551" cy="3427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802385" y="2496508"/>
            <a:ext cx="1708328" cy="3416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35129" y="5918994"/>
            <a:ext cx="3734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СК «Трансбункер»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7669642" y="3041671"/>
            <a:ext cx="1898304" cy="1898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463" y="1973576"/>
            <a:ext cx="1988965" cy="1988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19577" y="1464565"/>
            <a:ext cx="3409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«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Самса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от Ларисы Ивановны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066800" y="873162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5345754"/>
            <a:ext cx="1554419" cy="16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6" y="1176969"/>
            <a:ext cx="3334757" cy="2511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78" y="3688458"/>
            <a:ext cx="3503776" cy="2638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8336" y="226831"/>
            <a:ext cx="243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59" y="1279519"/>
            <a:ext cx="2965392" cy="42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9758" y="5505241"/>
            <a:ext cx="302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«Подарок маме»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8450" y="2389468"/>
            <a:ext cx="3324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- важнейшая ценность для каждого человека».</a:t>
            </a:r>
          </a:p>
        </p:txBody>
      </p:sp>
    </p:spTree>
    <p:extLst>
      <p:ext uri="{BB962C8B-B14F-4D97-AF65-F5344CB8AC3E}">
        <p14:creationId xmlns:p14="http://schemas.microsoft.com/office/powerpoint/2010/main" val="47956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066800" y="873162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5345754"/>
            <a:ext cx="1554419" cy="16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55051" y="226831"/>
            <a:ext cx="30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2" y="1061578"/>
            <a:ext cx="2878034" cy="287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6392" y="3939612"/>
            <a:ext cx="2991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60" y="1482938"/>
            <a:ext cx="4511230" cy="4511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5491" y="5994168"/>
            <a:ext cx="428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приготовлению коктейля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/>
          <a:stretch/>
        </p:blipFill>
        <p:spPr bwMode="auto">
          <a:xfrm>
            <a:off x="8836350" y="1061578"/>
            <a:ext cx="2135025" cy="370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67985" y="4700187"/>
            <a:ext cx="2512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Фотосессия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Натальи Сергеевны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207</Words>
  <Application>Microsoft Office PowerPoint</Application>
  <PresentationFormat>Произвольный</PresentationFormat>
  <Paragraphs>59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Краевое государственное казённое общеобразовательное учреждение, реализующее адаптированные основные общеобразовательные программы «Школа-интернат №11»   </vt:lpstr>
      <vt:lpstr>Формы взаимодействия учитель - родитель</vt:lpstr>
      <vt:lpstr>Классный коллектив</vt:lpstr>
      <vt:lpstr>Количество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РУКОВОДИТЕЛЕЙ КРАЕВЫХ ГОСУДАРСТВЕННЫХ ОБЩЕОБРА-ЗОВАТЕЛЬНЫХ УЧРЕЖДЕНИЙ, РЕАЛИЗУЮЩИХ АДАПТИРОВАННЫЕ ОСНОВНЫЕ ОБЩЕОБРАЗОВАТЕЛЬНЫЕ ПРОГРАММЫ</dc:title>
  <dc:creator>Наталья Скалазуб Васильевна</dc:creator>
  <cp:lastModifiedBy>Анна</cp:lastModifiedBy>
  <cp:revision>103</cp:revision>
  <cp:lastPrinted>2023-08-01T05:53:39Z</cp:lastPrinted>
  <dcterms:created xsi:type="dcterms:W3CDTF">2022-04-07T04:12:22Z</dcterms:created>
  <dcterms:modified xsi:type="dcterms:W3CDTF">2025-01-13T01:33:22Z</dcterms:modified>
</cp:coreProperties>
</file>