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72" r:id="rId6"/>
    <p:sldId id="261" r:id="rId7"/>
    <p:sldId id="264" r:id="rId8"/>
    <p:sldId id="263" r:id="rId9"/>
    <p:sldId id="265" r:id="rId10"/>
    <p:sldId id="273" r:id="rId11"/>
    <p:sldId id="267" r:id="rId12"/>
    <p:sldId id="274" r:id="rId13"/>
    <p:sldId id="275" r:id="rId14"/>
    <p:sldId id="266" r:id="rId15"/>
    <p:sldId id="276" r:id="rId16"/>
    <p:sldId id="268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80D662"/>
    <a:srgbClr val="109045"/>
    <a:srgbClr val="52B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4" y="25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полугодие</c:v>
                </c:pt>
              </c:strCache>
            </c:strRef>
          </c:tx>
          <c:invertIfNegative val="0"/>
          <c:cat>
            <c:strRef>
              <c:f>Лист1!$A$2:$A$12</c:f>
              <c:strCache>
                <c:ptCount val="11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  <c:pt idx="4">
                  <c:v>5 класс</c:v>
                </c:pt>
                <c:pt idx="5">
                  <c:v>6 а, б классы</c:v>
                </c:pt>
                <c:pt idx="6">
                  <c:v>7 а класс</c:v>
                </c:pt>
                <c:pt idx="7">
                  <c:v>7 б класс</c:v>
                </c:pt>
                <c:pt idx="8">
                  <c:v>8 класс</c:v>
                </c:pt>
                <c:pt idx="9">
                  <c:v>9 а, б классы</c:v>
                </c:pt>
                <c:pt idx="10">
                  <c:v>9 в класс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полугодие</c:v>
                </c:pt>
              </c:strCache>
            </c:strRef>
          </c:tx>
          <c:invertIfNegative val="0"/>
          <c:cat>
            <c:strRef>
              <c:f>Лист1!$A$2:$A$12</c:f>
              <c:strCache>
                <c:ptCount val="11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  <c:pt idx="4">
                  <c:v>5 класс</c:v>
                </c:pt>
                <c:pt idx="5">
                  <c:v>6 а, б классы</c:v>
                </c:pt>
                <c:pt idx="6">
                  <c:v>7 а класс</c:v>
                </c:pt>
                <c:pt idx="7">
                  <c:v>7 б класс</c:v>
                </c:pt>
                <c:pt idx="8">
                  <c:v>8 класс</c:v>
                </c:pt>
                <c:pt idx="9">
                  <c:v>9 а, б классы</c:v>
                </c:pt>
                <c:pt idx="10">
                  <c:v>9 в класс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2083840"/>
        <c:axId val="152122496"/>
        <c:axId val="151875072"/>
      </c:bar3DChart>
      <c:catAx>
        <c:axId val="1520838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122496"/>
        <c:crosses val="autoZero"/>
        <c:auto val="1"/>
        <c:lblAlgn val="ctr"/>
        <c:lblOffset val="100"/>
        <c:noMultiLvlLbl val="0"/>
      </c:catAx>
      <c:valAx>
        <c:axId val="152122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52083840"/>
        <c:crosses val="autoZero"/>
        <c:crossBetween val="between"/>
      </c:valAx>
      <c:serAx>
        <c:axId val="151875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52122496"/>
        <c:crosses val="autoZero"/>
      </c:ser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публикаций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2023/2024 уч.год</c:v>
                </c:pt>
                <c:pt idx="1">
                  <c:v>2024/2025 уч.год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788</c:v>
                </c:pt>
                <c:pt idx="1">
                  <c:v>1030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классные руководители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2023/2024 уч.год</c:v>
                </c:pt>
                <c:pt idx="1">
                  <c:v>2024/2025 уч.год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414</c:v>
                </c:pt>
                <c:pt idx="1">
                  <c:v>349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 процентах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2023/2024 уч.год</c:v>
                </c:pt>
                <c:pt idx="1">
                  <c:v>2024/2025 уч.год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53</c:v>
                </c:pt>
                <c:pt idx="1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3684608"/>
        <c:axId val="213686144"/>
      </c:barChart>
      <c:catAx>
        <c:axId val="2136846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3686144"/>
        <c:crosses val="autoZero"/>
        <c:auto val="1"/>
        <c:lblAlgn val="ctr"/>
        <c:lblOffset val="100"/>
        <c:noMultiLvlLbl val="0"/>
      </c:catAx>
      <c:valAx>
        <c:axId val="213686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36846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403485409911998E-2"/>
          <c:y val="2.345897591203466E-3"/>
          <c:w val="1"/>
          <c:h val="0.908430411041075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Ученики </c:v>
                </c:pt>
              </c:strCache>
            </c:strRef>
          </c:tx>
          <c:spPr>
            <a:solidFill>
              <a:srgbClr val="80D662"/>
            </a:solidFill>
            <a:ln>
              <a:solidFill>
                <a:srgbClr val="109045"/>
              </a:solidFill>
            </a:ln>
          </c:spPr>
          <c:invertIfNegative val="0"/>
          <c:dLbls>
            <c:dLbl>
              <c:idx val="0"/>
              <c:layout>
                <c:manualLayout>
                  <c:x val="-2.3626358090053433E-3"/>
                  <c:y val="-9.8876384082848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0813148788927337E-3"/>
                  <c:y val="-0.33619775893397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813148788927337E-3"/>
                  <c:y val="-0.285128768112565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814415715336621E-4"/>
                  <c:y val="-0.239796976191585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181272648012424E-3"/>
                  <c:y val="-0.231576142664119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181272648012424E-3"/>
                  <c:y val="-0.454546486977589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0.246542305362717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9.8135710977304306E-4"/>
                  <c:y val="-9.2697607510599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0813148788927337E-3"/>
                  <c:y val="-7.707455063233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0.154658889717187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"/>
                  <c:y val="-0.188470565624563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"/>
                  <c:y val="-0.203932542170875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5438141932641861E-3"/>
                  <c:y val="-8.8576760740885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1812713977547287E-3"/>
                  <c:y val="-2.4719096020712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"/>
                  <c:y val="-0.102996233419633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0"/>
                  <c:y val="-0.177153521481770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0"/>
                  <c:y val="-3.7078644031068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3625427955094574E-3"/>
                  <c:y val="-0.1400748774507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25427955094574E-3"/>
                  <c:y val="-9.8876384082848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3625427955094574E-3"/>
                  <c:y val="-0.129775254108738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181271397754642E-3"/>
                  <c:y val="-0.125655404771953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1812713977547287E-3"/>
                  <c:y val="-3.7078644031068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1812713977547287E-3"/>
                  <c:y val="-3.913856869946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181271397754642E-3"/>
                  <c:y val="-2.0599246683926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4"/>
              <c:layout>
                <c:manualLayout>
                  <c:x val="1.1812713977547287E-3"/>
                  <c:y val="-2.8838945357497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5"/>
              <c:layout>
                <c:manualLayout>
                  <c:x val="-1.1812713977547287E-3"/>
                  <c:y val="-9.0636685409277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6"/>
              <c:layout>
                <c:manualLayout>
                  <c:x val="1.1812713977548152E-3"/>
                  <c:y val="-3.913856869946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7"/>
              <c:layout>
                <c:manualLayout>
                  <c:x val="-2.3625427955094574E-3"/>
                  <c:y val="-3.2958794694282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8"/>
              <c:layout>
                <c:manualLayout>
                  <c:x val="0"/>
                  <c:y val="-3.7078644031068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9"/>
              <c:layout>
                <c:manualLayout>
                  <c:x val="2.3625427955094574E-3"/>
                  <c:y val="-3.7078644031068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0"/>
              <c:layout>
                <c:manualLayout>
                  <c:x val="2.3625427955094574E-3"/>
                  <c:y val="-3.5018719362675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1"/>
              <c:layout>
                <c:manualLayout>
                  <c:x val="1.1812713977547287E-3"/>
                  <c:y val="-5.3558041378209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2"/>
              <c:layout>
                <c:manualLayout>
                  <c:x val="0"/>
                  <c:y val="-3.913856869946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3"/>
              <c:layout>
                <c:manualLayout>
                  <c:x val="0"/>
                  <c:y val="-6.3857664720173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6666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11"/>
                <c:pt idx="0">
                  <c:v>Дмитриева О.А.</c:v>
                </c:pt>
                <c:pt idx="1">
                  <c:v>Антонова А.А. </c:v>
                </c:pt>
                <c:pt idx="2">
                  <c:v>Пашкова Р.М. </c:v>
                </c:pt>
                <c:pt idx="3">
                  <c:v>Хмеловская Е.В. </c:v>
                </c:pt>
                <c:pt idx="4">
                  <c:v>Калачева И.Н. </c:v>
                </c:pt>
                <c:pt idx="5">
                  <c:v>Васильева А.С. </c:v>
                </c:pt>
                <c:pt idx="6">
                  <c:v>Супчан Н.В. </c:v>
                </c:pt>
                <c:pt idx="7">
                  <c:v>Тарасюк Т.А. </c:v>
                </c:pt>
                <c:pt idx="8">
                  <c:v>Лисеенко Э.А. </c:v>
                </c:pt>
                <c:pt idx="9">
                  <c:v>Малькова Н.В. </c:v>
                </c:pt>
                <c:pt idx="10">
                  <c:v>Лысенко Е.Г.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11</c:v>
                </c:pt>
                <c:pt idx="1">
                  <c:v>64</c:v>
                </c:pt>
                <c:pt idx="2">
                  <c:v>53</c:v>
                </c:pt>
                <c:pt idx="3">
                  <c:v>43</c:v>
                </c:pt>
                <c:pt idx="4">
                  <c:v>41</c:v>
                </c:pt>
                <c:pt idx="5">
                  <c:v>86</c:v>
                </c:pt>
                <c:pt idx="6">
                  <c:v>44</c:v>
                </c:pt>
                <c:pt idx="7">
                  <c:v>8</c:v>
                </c:pt>
                <c:pt idx="8">
                  <c:v>9</c:v>
                </c:pt>
                <c:pt idx="9">
                  <c:v>23</c:v>
                </c:pt>
                <c:pt idx="10">
                  <c:v>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31267200"/>
        <c:axId val="213386752"/>
      </c:barChart>
      <c:catAx>
        <c:axId val="131267200"/>
        <c:scaling>
          <c:orientation val="minMax"/>
        </c:scaling>
        <c:delete val="0"/>
        <c:axPos val="b"/>
        <c:majorTickMark val="none"/>
        <c:minorTickMark val="none"/>
        <c:tickLblPos val="nextTo"/>
        <c:crossAx val="213386752"/>
        <c:crosses val="autoZero"/>
        <c:auto val="1"/>
        <c:lblAlgn val="ctr"/>
        <c:lblOffset val="100"/>
        <c:noMultiLvlLbl val="0"/>
      </c:catAx>
      <c:valAx>
        <c:axId val="213386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1267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C0C832-E6A9-4D21-8686-AD8B74F9909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D839BF-64DA-4427-9241-545DBD629ACA}">
      <dgm:prSet phldrT="[Текст]"/>
      <dgm:spPr>
        <a:xfrm rot="5400000">
          <a:off x="-228648" y="405812"/>
          <a:ext cx="1524320" cy="1067024"/>
        </a:xfrm>
        <a:prstGeom prst="chevron">
          <a:avLst/>
        </a:prstGeom>
        <a:solidFill>
          <a:srgbClr val="52BDDB"/>
        </a:solidFill>
        <a:ln w="25400" cap="flat" cmpd="sng" algn="ctr">
          <a:solidFill>
            <a:schemeClr val="accent1"/>
          </a:solidFill>
          <a:prstDash val="solid"/>
        </a:ln>
        <a:effectLst/>
      </dgm:spPr>
      <dgm:t>
        <a:bodyPr/>
        <a:lstStyle/>
        <a:p>
          <a:r>
            <a:rPr lang="ru-RU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1-2</a:t>
          </a:r>
          <a:endParaRPr lang="ru-RU" dirty="0">
            <a:solidFill>
              <a:srgbClr val="FFFFFF"/>
            </a:solidFill>
            <a:latin typeface="Calibri"/>
            <a:ea typeface="+mn-ea"/>
            <a:cs typeface="+mn-cs"/>
          </a:endParaRPr>
        </a:p>
      </dgm:t>
    </dgm:pt>
    <dgm:pt modelId="{1B09AE85-A40A-4BD4-B77E-6FE4AEC15BEB}" type="parTrans" cxnId="{CD085017-411C-4335-93FE-1E0D92199B4A}">
      <dgm:prSet/>
      <dgm:spPr/>
      <dgm:t>
        <a:bodyPr/>
        <a:lstStyle/>
        <a:p>
          <a:endParaRPr lang="ru-RU"/>
        </a:p>
      </dgm:t>
    </dgm:pt>
    <dgm:pt modelId="{A49BD076-467C-4C40-BD6F-252661EB174C}" type="sibTrans" cxnId="{CD085017-411C-4335-93FE-1E0D92199B4A}">
      <dgm:prSet/>
      <dgm:spPr/>
      <dgm:t>
        <a:bodyPr/>
        <a:lstStyle/>
        <a:p>
          <a:endParaRPr lang="ru-RU"/>
        </a:p>
      </dgm:t>
    </dgm:pt>
    <dgm:pt modelId="{7B5DA288-841C-46D0-B5E5-881621B95280}">
      <dgm:prSet phldrT="[Текст]" custT="1"/>
      <dgm:spPr>
        <a:xfrm rot="5400000">
          <a:off x="4216401" y="-2754396"/>
          <a:ext cx="1174038" cy="7131872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A9A57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400" b="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45191AA-A255-4C59-904E-5AFA4495E20E}" type="parTrans" cxnId="{540F339C-39BC-468E-807E-325019C39D53}">
      <dgm:prSet/>
      <dgm:spPr/>
      <dgm:t>
        <a:bodyPr/>
        <a:lstStyle/>
        <a:p>
          <a:endParaRPr lang="ru-RU"/>
        </a:p>
      </dgm:t>
    </dgm:pt>
    <dgm:pt modelId="{E2B56FFC-FC46-4D94-8741-0176CEB168A6}" type="sibTrans" cxnId="{540F339C-39BC-468E-807E-325019C39D53}">
      <dgm:prSet/>
      <dgm:spPr/>
      <dgm:t>
        <a:bodyPr/>
        <a:lstStyle/>
        <a:p>
          <a:endParaRPr lang="ru-RU"/>
        </a:p>
      </dgm:t>
    </dgm:pt>
    <dgm:pt modelId="{42D8DCA7-2876-4B1E-A6E9-5E90EA9CCB2C}">
      <dgm:prSet phldrT="[Текст]"/>
      <dgm:spPr>
        <a:xfrm rot="5400000">
          <a:off x="-228648" y="2394925"/>
          <a:ext cx="1524320" cy="1067024"/>
        </a:xfrm>
        <a:prstGeom prst="chevron">
          <a:avLst/>
        </a:prstGeom>
        <a:solidFill>
          <a:srgbClr val="52BDDB"/>
        </a:solidFill>
        <a:ln w="25400" cap="flat" cmpd="sng" algn="ctr">
          <a:solidFill>
            <a:schemeClr val="accent1"/>
          </a:solidFill>
          <a:prstDash val="solid"/>
        </a:ln>
        <a:effectLst/>
      </dgm:spPr>
      <dgm:t>
        <a:bodyPr/>
        <a:lstStyle/>
        <a:p>
          <a:r>
            <a:rPr lang="ru-RU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3-</a:t>
          </a:r>
          <a:r>
            <a:rPr lang="en-US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5</a:t>
          </a:r>
          <a:endParaRPr lang="ru-RU" dirty="0">
            <a:solidFill>
              <a:srgbClr val="FFFFFF"/>
            </a:solidFill>
            <a:latin typeface="Calibri"/>
            <a:ea typeface="+mn-ea"/>
            <a:cs typeface="+mn-cs"/>
          </a:endParaRPr>
        </a:p>
      </dgm:t>
    </dgm:pt>
    <dgm:pt modelId="{B1686EB6-0991-4901-BC2D-EB0B1198AED3}" type="parTrans" cxnId="{F91AA3DE-C5FB-48C1-8042-2876468E9FFD}">
      <dgm:prSet/>
      <dgm:spPr/>
      <dgm:t>
        <a:bodyPr/>
        <a:lstStyle/>
        <a:p>
          <a:endParaRPr lang="ru-RU"/>
        </a:p>
      </dgm:t>
    </dgm:pt>
    <dgm:pt modelId="{6ACEAF93-C9DF-430C-A8B7-35B26684A0D3}" type="sibTrans" cxnId="{F91AA3DE-C5FB-48C1-8042-2876468E9FFD}">
      <dgm:prSet/>
      <dgm:spPr/>
      <dgm:t>
        <a:bodyPr/>
        <a:lstStyle/>
        <a:p>
          <a:endParaRPr lang="ru-RU"/>
        </a:p>
      </dgm:t>
    </dgm:pt>
    <dgm:pt modelId="{DA85BD1E-7314-4C5E-8C8F-5C7A2B6FC948}">
      <dgm:prSet phldrT="[Текст]" custT="1"/>
      <dgm:spPr>
        <a:xfrm rot="5400000">
          <a:off x="3668118" y="-1048815"/>
          <a:ext cx="2218805" cy="7420993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A9A57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8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BBA1FA7B-B3D1-4088-8480-D1A4E6CC6150}" type="parTrans" cxnId="{6B380A5F-B1B7-4B85-8A79-A48572937F66}">
      <dgm:prSet/>
      <dgm:spPr/>
      <dgm:t>
        <a:bodyPr/>
        <a:lstStyle/>
        <a:p>
          <a:endParaRPr lang="ru-RU"/>
        </a:p>
      </dgm:t>
    </dgm:pt>
    <dgm:pt modelId="{8164C38C-6C1D-4079-AEB7-2BFF50F6598A}" type="sibTrans" cxnId="{6B380A5F-B1B7-4B85-8A79-A48572937F66}">
      <dgm:prSet/>
      <dgm:spPr/>
      <dgm:t>
        <a:bodyPr/>
        <a:lstStyle/>
        <a:p>
          <a:endParaRPr lang="ru-RU"/>
        </a:p>
      </dgm:t>
    </dgm:pt>
    <dgm:pt modelId="{16FAF8B9-520B-41C8-9DD8-C59EFE4B191B}">
      <dgm:prSet phldrT="[Текст]"/>
      <dgm:spPr>
        <a:xfrm rot="5400000">
          <a:off x="-228648" y="4091386"/>
          <a:ext cx="1524320" cy="1067024"/>
        </a:xfrm>
        <a:prstGeom prst="chevron">
          <a:avLst/>
        </a:prstGeom>
        <a:solidFill>
          <a:srgbClr val="52BDDB"/>
        </a:solidFill>
        <a:ln w="25400" cap="flat" cmpd="sng" algn="ctr">
          <a:solidFill>
            <a:schemeClr val="accent1"/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6</a:t>
          </a:r>
          <a:r>
            <a:rPr lang="ru-RU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-</a:t>
          </a:r>
          <a:r>
            <a:rPr lang="en-US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9</a:t>
          </a:r>
          <a:endParaRPr lang="ru-RU" dirty="0">
            <a:solidFill>
              <a:srgbClr val="FFFFFF"/>
            </a:solidFill>
            <a:latin typeface="Calibri"/>
            <a:ea typeface="+mn-ea"/>
            <a:cs typeface="+mn-cs"/>
          </a:endParaRPr>
        </a:p>
      </dgm:t>
    </dgm:pt>
    <dgm:pt modelId="{8576B0D9-83DF-4469-AA3D-2F16EBF13E42}" type="parTrans" cxnId="{ADD9100B-B91E-4049-959B-F3358CF8995B}">
      <dgm:prSet/>
      <dgm:spPr/>
      <dgm:t>
        <a:bodyPr/>
        <a:lstStyle/>
        <a:p>
          <a:endParaRPr lang="ru-RU"/>
        </a:p>
      </dgm:t>
    </dgm:pt>
    <dgm:pt modelId="{D2EB2C41-0A8D-4521-BC24-B0095DAA88F2}" type="sibTrans" cxnId="{ADD9100B-B91E-4049-959B-F3358CF8995B}">
      <dgm:prSet/>
      <dgm:spPr/>
      <dgm:t>
        <a:bodyPr/>
        <a:lstStyle/>
        <a:p>
          <a:endParaRPr lang="ru-RU"/>
        </a:p>
      </dgm:t>
    </dgm:pt>
    <dgm:pt modelId="{25F8F2A2-5115-4ACB-9FF0-F95D6040B922}">
      <dgm:prSet phldrT="[Текст]" custT="1"/>
      <dgm:spPr>
        <a:xfrm rot="5400000">
          <a:off x="4041256" y="936178"/>
          <a:ext cx="1472529" cy="7420993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A9A57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8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F18F06CC-97E8-433F-BE2C-CD41A161C973}" type="parTrans" cxnId="{4758874B-6C21-44FE-BBBA-A21A24083334}">
      <dgm:prSet/>
      <dgm:spPr/>
      <dgm:t>
        <a:bodyPr/>
        <a:lstStyle/>
        <a:p>
          <a:endParaRPr lang="ru-RU"/>
        </a:p>
      </dgm:t>
    </dgm:pt>
    <dgm:pt modelId="{D6D7A135-1482-4E24-BDC0-12D00AEEE444}" type="sibTrans" cxnId="{4758874B-6C21-44FE-BBBA-A21A24083334}">
      <dgm:prSet/>
      <dgm:spPr/>
      <dgm:t>
        <a:bodyPr/>
        <a:lstStyle/>
        <a:p>
          <a:endParaRPr lang="ru-RU"/>
        </a:p>
      </dgm:t>
    </dgm:pt>
    <dgm:pt modelId="{8CC3BE0D-AD33-4D1D-8BBB-6B9F74E1AAE7}">
      <dgm:prSet custT="1"/>
      <dgm:spPr/>
      <dgm:t>
        <a:bodyPr/>
        <a:lstStyle/>
        <a:p>
          <a:r>
            <a:rPr lang="ru-RU" sz="1400" b="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Продолжить </a:t>
          </a:r>
          <a:r>
            <a:rPr lang="ru-RU" sz="1400" b="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работу по повышению квалификации в таких формах, как организация работы по темам </a:t>
          </a:r>
          <a:r>
            <a:rPr lang="ru-RU" sz="1400" b="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самообразования.</a:t>
          </a:r>
          <a:endParaRPr lang="ru-RU" sz="1400" b="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1D00BDF-D3DA-434A-BAB3-6FF40BDECABE}" type="parTrans" cxnId="{711E00D7-DA0F-434E-9AEE-7493C79A3C36}">
      <dgm:prSet/>
      <dgm:spPr/>
      <dgm:t>
        <a:bodyPr/>
        <a:lstStyle/>
        <a:p>
          <a:endParaRPr lang="ru-RU"/>
        </a:p>
      </dgm:t>
    </dgm:pt>
    <dgm:pt modelId="{3C8D538C-8329-4443-97A3-CF8D07974088}" type="sibTrans" cxnId="{711E00D7-DA0F-434E-9AEE-7493C79A3C36}">
      <dgm:prSet/>
      <dgm:spPr/>
      <dgm:t>
        <a:bodyPr/>
        <a:lstStyle/>
        <a:p>
          <a:endParaRPr lang="ru-RU"/>
        </a:p>
      </dgm:t>
    </dgm:pt>
    <dgm:pt modelId="{98BEEC47-66C9-47C1-9CC9-BBBB8669DA74}">
      <dgm:prSet custT="1"/>
      <dgm:spPr/>
      <dgm:t>
        <a:bodyPr/>
        <a:lstStyle/>
        <a:p>
          <a:r>
            <a:rPr lang="ru-RU" sz="1400" b="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Повышение </a:t>
          </a:r>
          <a:r>
            <a:rPr lang="ru-RU" sz="1400" b="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квалификации с помощью образовательных площадок   Интернета; «Мастер-классы», открытые мероприятия, использование передового опыта работы коллег, оценка уровня профессионального мастерства педагогов</a:t>
          </a:r>
        </a:p>
      </dgm:t>
    </dgm:pt>
    <dgm:pt modelId="{90C1616A-AC28-4092-A1A4-7CED0CDD7A13}" type="parTrans" cxnId="{E93ECA3D-9E98-4A4E-9482-BAD2DA92A012}">
      <dgm:prSet/>
      <dgm:spPr/>
      <dgm:t>
        <a:bodyPr/>
        <a:lstStyle/>
        <a:p>
          <a:endParaRPr lang="ru-RU"/>
        </a:p>
      </dgm:t>
    </dgm:pt>
    <dgm:pt modelId="{47034515-FAA9-476E-9B88-A50078D7A333}" type="sibTrans" cxnId="{E93ECA3D-9E98-4A4E-9482-BAD2DA92A012}">
      <dgm:prSet/>
      <dgm:spPr/>
      <dgm:t>
        <a:bodyPr/>
        <a:lstStyle/>
        <a:p>
          <a:endParaRPr lang="ru-RU"/>
        </a:p>
      </dgm:t>
    </dgm:pt>
    <dgm:pt modelId="{36A57D8A-E687-44FA-B4A5-6D5F3D9217D8}">
      <dgm:prSet custT="1"/>
      <dgm:spPr/>
      <dgm:t>
        <a:bodyPr/>
        <a:lstStyle/>
        <a:p>
          <a:endParaRPr lang="ru-RU" sz="1400" b="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90C02E3-A499-4320-9A59-D6E2D46871BA}" type="parTrans" cxnId="{B6996780-42C6-4F4A-99AA-66FFCF42914C}">
      <dgm:prSet/>
      <dgm:spPr/>
      <dgm:t>
        <a:bodyPr/>
        <a:lstStyle/>
        <a:p>
          <a:endParaRPr lang="ru-RU"/>
        </a:p>
      </dgm:t>
    </dgm:pt>
    <dgm:pt modelId="{F68184A3-EA73-437B-A733-BCCA9F0AD045}" type="sibTrans" cxnId="{B6996780-42C6-4F4A-99AA-66FFCF42914C}">
      <dgm:prSet/>
      <dgm:spPr/>
      <dgm:t>
        <a:bodyPr/>
        <a:lstStyle/>
        <a:p>
          <a:endParaRPr lang="ru-RU"/>
        </a:p>
      </dgm:t>
    </dgm:pt>
    <dgm:pt modelId="{B61F688C-10D7-42F8-BACE-2A28A2E00405}">
      <dgm:prSet custT="1"/>
      <dgm:spPr/>
      <dgm:t>
        <a:bodyPr/>
        <a:lstStyle/>
        <a:p>
          <a:r>
            <a:rPr lang="ru-RU" sz="14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Повысить </a:t>
          </a:r>
          <a:r>
            <a:rPr lang="ru-RU" sz="140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профессиональное мастерство классного руководителя посредством знакомства с опытом педагогов как нашей школы, так и других школ, а также путем знакомства с новинками педагогической литературы.</a:t>
          </a:r>
        </a:p>
      </dgm:t>
    </dgm:pt>
    <dgm:pt modelId="{8FDB1A9C-628B-4715-BE71-E6BEC51C1FCD}" type="parTrans" cxnId="{B7230332-B898-4C7A-999F-C6FF30B0ADE6}">
      <dgm:prSet/>
      <dgm:spPr/>
      <dgm:t>
        <a:bodyPr/>
        <a:lstStyle/>
        <a:p>
          <a:endParaRPr lang="ru-RU"/>
        </a:p>
      </dgm:t>
    </dgm:pt>
    <dgm:pt modelId="{5DCAF392-48A0-48D9-9E2A-9D7786DF96C3}" type="sibTrans" cxnId="{B7230332-B898-4C7A-999F-C6FF30B0ADE6}">
      <dgm:prSet/>
      <dgm:spPr/>
      <dgm:t>
        <a:bodyPr/>
        <a:lstStyle/>
        <a:p>
          <a:endParaRPr lang="ru-RU"/>
        </a:p>
      </dgm:t>
    </dgm:pt>
    <dgm:pt modelId="{1D5E83C0-C395-4DEE-82F1-775CE2DCF6DA}">
      <dgm:prSet custT="1"/>
      <dgm:spPr/>
      <dgm:t>
        <a:bodyPr/>
        <a:lstStyle/>
        <a:p>
          <a:r>
            <a:rPr lang="ru-RU" sz="14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Активное </a:t>
          </a:r>
          <a:r>
            <a:rPr lang="ru-RU" sz="140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внедрение интерактивных (традиционных и инновационных) форм воспитательной работы с обучающимися</a:t>
          </a:r>
        </a:p>
      </dgm:t>
    </dgm:pt>
    <dgm:pt modelId="{7C7BAC06-A2F5-4487-BA65-894021903CF5}" type="parTrans" cxnId="{8136DE57-E12B-4A5C-8125-C161F1BCED30}">
      <dgm:prSet/>
      <dgm:spPr/>
      <dgm:t>
        <a:bodyPr/>
        <a:lstStyle/>
        <a:p>
          <a:endParaRPr lang="ru-RU"/>
        </a:p>
      </dgm:t>
    </dgm:pt>
    <dgm:pt modelId="{98A3CDC8-55B5-4F3D-A253-7DED875CF7B6}" type="sibTrans" cxnId="{8136DE57-E12B-4A5C-8125-C161F1BCED30}">
      <dgm:prSet/>
      <dgm:spPr/>
      <dgm:t>
        <a:bodyPr/>
        <a:lstStyle/>
        <a:p>
          <a:endParaRPr lang="ru-RU"/>
        </a:p>
      </dgm:t>
    </dgm:pt>
    <dgm:pt modelId="{C8BEB8FC-A2CA-460C-B07B-E9B119A6E6D7}">
      <dgm:prSet custT="1"/>
      <dgm:spPr/>
      <dgm:t>
        <a:bodyPr/>
        <a:lstStyle/>
        <a:p>
          <a:endParaRPr lang="ru-RU" sz="18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ED08BC94-329D-48F8-A265-7B8DF3636D38}" type="parTrans" cxnId="{4994A515-947C-401E-922E-F43F3465D7E6}">
      <dgm:prSet/>
      <dgm:spPr/>
      <dgm:t>
        <a:bodyPr/>
        <a:lstStyle/>
        <a:p>
          <a:endParaRPr lang="ru-RU"/>
        </a:p>
      </dgm:t>
    </dgm:pt>
    <dgm:pt modelId="{804C4953-97A7-48A3-94F9-3D2C2E52D5E4}" type="sibTrans" cxnId="{4994A515-947C-401E-922E-F43F3465D7E6}">
      <dgm:prSet/>
      <dgm:spPr/>
      <dgm:t>
        <a:bodyPr/>
        <a:lstStyle/>
        <a:p>
          <a:endParaRPr lang="ru-RU"/>
        </a:p>
      </dgm:t>
    </dgm:pt>
    <dgm:pt modelId="{2911DB2E-9292-4765-BC92-5717939E616E}">
      <dgm:prSet custT="1"/>
      <dgm:spPr/>
      <dgm:t>
        <a:bodyPr/>
        <a:lstStyle/>
        <a:p>
          <a:r>
            <a:rPr lang="ru-RU" sz="14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Активизировать </a:t>
          </a:r>
          <a:r>
            <a:rPr lang="ru-RU" sz="140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деятельность родителей и обучающихся в цифровой образовательной среде (Дневник.ру, ФГИС «Моя школа», «Сферум»)</a:t>
          </a:r>
        </a:p>
      </dgm:t>
    </dgm:pt>
    <dgm:pt modelId="{B43D8B95-D837-4CB7-87A9-BEBB9BE27817}" type="parTrans" cxnId="{1834F578-47F2-4DCC-95DF-7E351C089DB8}">
      <dgm:prSet/>
      <dgm:spPr/>
      <dgm:t>
        <a:bodyPr/>
        <a:lstStyle/>
        <a:p>
          <a:endParaRPr lang="ru-RU"/>
        </a:p>
      </dgm:t>
    </dgm:pt>
    <dgm:pt modelId="{47ECC3BB-586E-49B3-86BF-92F066168A0F}" type="sibTrans" cxnId="{1834F578-47F2-4DCC-95DF-7E351C089DB8}">
      <dgm:prSet/>
      <dgm:spPr/>
      <dgm:t>
        <a:bodyPr/>
        <a:lstStyle/>
        <a:p>
          <a:endParaRPr lang="ru-RU"/>
        </a:p>
      </dgm:t>
    </dgm:pt>
    <dgm:pt modelId="{EC79E1EB-D330-45C9-B799-165079424413}">
      <dgm:prSet custT="1"/>
      <dgm:spPr/>
      <dgm:t>
        <a:bodyPr/>
        <a:lstStyle/>
        <a:p>
          <a:r>
            <a:rPr lang="ru-RU" sz="14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Усовершенствовать </a:t>
          </a:r>
          <a:r>
            <a:rPr lang="ru-RU" sz="140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работу по посещению учениками городских учреждений культуры.</a:t>
          </a:r>
        </a:p>
      </dgm:t>
    </dgm:pt>
    <dgm:pt modelId="{EF623395-B216-48FA-A9AB-0573FAABE722}" type="parTrans" cxnId="{E7DF6D76-5A99-4AC8-86FD-09B76C6D3206}">
      <dgm:prSet/>
      <dgm:spPr/>
      <dgm:t>
        <a:bodyPr/>
        <a:lstStyle/>
        <a:p>
          <a:endParaRPr lang="ru-RU"/>
        </a:p>
      </dgm:t>
    </dgm:pt>
    <dgm:pt modelId="{CAAEF9AD-4136-4EF3-B696-9CAF19F7A0AB}" type="sibTrans" cxnId="{E7DF6D76-5A99-4AC8-86FD-09B76C6D3206}">
      <dgm:prSet/>
      <dgm:spPr/>
      <dgm:t>
        <a:bodyPr/>
        <a:lstStyle/>
        <a:p>
          <a:endParaRPr lang="ru-RU"/>
        </a:p>
      </dgm:t>
    </dgm:pt>
    <dgm:pt modelId="{4620AA63-8297-4290-9302-364238ED48BF}">
      <dgm:prSet custT="1"/>
      <dgm:spPr/>
      <dgm:t>
        <a:bodyPr/>
        <a:lstStyle/>
        <a:p>
          <a:r>
            <a:rPr lang="ru-RU" sz="14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Развить работу по взаимосвязи с родителями обучающихся, путем привлечения к общешкольным и классным делам.</a:t>
          </a:r>
        </a:p>
      </dgm:t>
    </dgm:pt>
    <dgm:pt modelId="{E9949D4D-05F3-41E9-A59B-8D6CDC78A798}" type="parTrans" cxnId="{3CCA0880-B269-4EA9-A0DB-0059C3840F01}">
      <dgm:prSet/>
      <dgm:spPr/>
      <dgm:t>
        <a:bodyPr/>
        <a:lstStyle/>
        <a:p>
          <a:endParaRPr lang="ru-RU"/>
        </a:p>
      </dgm:t>
    </dgm:pt>
    <dgm:pt modelId="{D2879620-840F-4ED1-8267-07197FD2349E}" type="sibTrans" cxnId="{3CCA0880-B269-4EA9-A0DB-0059C3840F01}">
      <dgm:prSet/>
      <dgm:spPr/>
      <dgm:t>
        <a:bodyPr/>
        <a:lstStyle/>
        <a:p>
          <a:endParaRPr lang="ru-RU"/>
        </a:p>
      </dgm:t>
    </dgm:pt>
    <dgm:pt modelId="{935B5A22-0305-47CB-82A5-9885091DC471}">
      <dgm:prSet custT="1"/>
      <dgm:spPr/>
      <dgm:t>
        <a:bodyPr/>
        <a:lstStyle/>
        <a:p>
          <a:r>
            <a:rPr lang="ru-RU" sz="14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Мониторинг </a:t>
          </a:r>
          <a:r>
            <a:rPr lang="ru-RU" sz="140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эффективности деятельности классного руководителя</a:t>
          </a:r>
        </a:p>
      </dgm:t>
    </dgm:pt>
    <dgm:pt modelId="{E1D820E3-FAF9-4E38-83BA-5066E2BE11A1}" type="parTrans" cxnId="{0F1D7054-D66A-4AF6-98EF-3D64B8DAF26E}">
      <dgm:prSet/>
      <dgm:spPr/>
      <dgm:t>
        <a:bodyPr/>
        <a:lstStyle/>
        <a:p>
          <a:endParaRPr lang="ru-RU"/>
        </a:p>
      </dgm:t>
    </dgm:pt>
    <dgm:pt modelId="{63C47EDC-CCFD-410B-BB81-0CDC3FFC2478}" type="sibTrans" cxnId="{0F1D7054-D66A-4AF6-98EF-3D64B8DAF26E}">
      <dgm:prSet/>
      <dgm:spPr/>
      <dgm:t>
        <a:bodyPr/>
        <a:lstStyle/>
        <a:p>
          <a:endParaRPr lang="ru-RU"/>
        </a:p>
      </dgm:t>
    </dgm:pt>
    <dgm:pt modelId="{4E7511B0-AAC9-4AF3-BB02-C2CD644B3423}">
      <dgm:prSet custT="1"/>
      <dgm:spPr/>
      <dgm:t>
        <a:bodyPr/>
        <a:lstStyle/>
        <a:p>
          <a:endParaRPr lang="ru-RU" sz="18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BFE4B74D-DCF7-4637-9E73-33DB77113533}" type="parTrans" cxnId="{322220CC-277F-4939-99CE-DF9B89240527}">
      <dgm:prSet/>
      <dgm:spPr/>
      <dgm:t>
        <a:bodyPr/>
        <a:lstStyle/>
        <a:p>
          <a:endParaRPr lang="ru-RU"/>
        </a:p>
      </dgm:t>
    </dgm:pt>
    <dgm:pt modelId="{FBAB9D58-CF8C-4AE8-8632-0F1967A38EDC}" type="sibTrans" cxnId="{322220CC-277F-4939-99CE-DF9B89240527}">
      <dgm:prSet/>
      <dgm:spPr/>
      <dgm:t>
        <a:bodyPr/>
        <a:lstStyle/>
        <a:p>
          <a:endParaRPr lang="ru-RU"/>
        </a:p>
      </dgm:t>
    </dgm:pt>
    <dgm:pt modelId="{BA61DA0B-9ACF-4B98-B054-08329908E7CA}">
      <dgm:prSet custT="1"/>
      <dgm:spPr/>
      <dgm:t>
        <a:bodyPr/>
        <a:lstStyle/>
        <a:p>
          <a:r>
            <a:rPr lang="ru-RU" sz="14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Усилить работу по привлечению обучающихся в участии в конкурсах, акциях и олимпиадах.</a:t>
          </a:r>
          <a:endParaRPr lang="ru-RU" sz="14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86B85C4-DEBF-41AB-A06F-9CA7191BA03A}" type="parTrans" cxnId="{0062A912-36D1-430F-9005-A43B896B7409}">
      <dgm:prSet/>
      <dgm:spPr/>
    </dgm:pt>
    <dgm:pt modelId="{F4F73E2F-31AA-4CF1-9446-39EF1827F89A}" type="sibTrans" cxnId="{0062A912-36D1-430F-9005-A43B896B7409}">
      <dgm:prSet/>
      <dgm:spPr/>
    </dgm:pt>
    <dgm:pt modelId="{71B2F878-A923-4BCB-ABA2-2B4507033BB3}">
      <dgm:prSet custT="1"/>
      <dgm:spPr/>
      <dgm:t>
        <a:bodyPr/>
        <a:lstStyle/>
        <a:p>
          <a:endParaRPr lang="ru-RU" sz="14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9471994-A128-40E9-946B-FFA45C25BB54}" type="parTrans" cxnId="{079ACD06-0146-47EC-9C5F-0751EC47A783}">
      <dgm:prSet/>
      <dgm:spPr/>
      <dgm:t>
        <a:bodyPr/>
        <a:lstStyle/>
        <a:p>
          <a:endParaRPr lang="ru-RU"/>
        </a:p>
      </dgm:t>
    </dgm:pt>
    <dgm:pt modelId="{710653A4-1795-42E6-9C65-9E33A32677D1}" type="sibTrans" cxnId="{079ACD06-0146-47EC-9C5F-0751EC47A783}">
      <dgm:prSet/>
      <dgm:spPr/>
      <dgm:t>
        <a:bodyPr/>
        <a:lstStyle/>
        <a:p>
          <a:endParaRPr lang="ru-RU"/>
        </a:p>
      </dgm:t>
    </dgm:pt>
    <dgm:pt modelId="{DFC6EAB5-EDB0-435B-A229-009E54F5F952}">
      <dgm:prSet custT="1"/>
      <dgm:spPr/>
      <dgm:t>
        <a:bodyPr/>
        <a:lstStyle/>
        <a:p>
          <a:endParaRPr lang="ru-RU" sz="14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2012252-AB81-479A-85E1-87C07CD77E83}" type="parTrans" cxnId="{15A8EBEE-FE4C-433E-BE41-4EAD60B480FA}">
      <dgm:prSet/>
      <dgm:spPr/>
    </dgm:pt>
    <dgm:pt modelId="{0C2B1002-585A-42A4-BDC2-B9FCC2D2764E}" type="sibTrans" cxnId="{15A8EBEE-FE4C-433E-BE41-4EAD60B480FA}">
      <dgm:prSet/>
      <dgm:spPr/>
    </dgm:pt>
    <dgm:pt modelId="{C85A763E-AEF2-4908-9F6B-653C47039BB1}" type="pres">
      <dgm:prSet presAssocID="{47C0C832-E6A9-4D21-8686-AD8B74F9909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D9F068-26F8-4C9E-8E13-5EFAFC59A5F6}" type="pres">
      <dgm:prSet presAssocID="{35D839BF-64DA-4427-9241-545DBD629ACA}" presName="composite" presStyleCnt="0"/>
      <dgm:spPr/>
    </dgm:pt>
    <dgm:pt modelId="{FA397277-7C60-413E-881A-504AA94DA90A}" type="pres">
      <dgm:prSet presAssocID="{35D839BF-64DA-4427-9241-545DBD629AC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1CB2CB-56A5-4857-B1FE-9D4167382CB2}" type="pres">
      <dgm:prSet presAssocID="{35D839BF-64DA-4427-9241-545DBD629ACA}" presName="descendantText" presStyleLbl="alignAcc1" presStyleIdx="0" presStyleCnt="3" custScaleX="96104" custScaleY="107926" custLinFactNeighborX="-1568" custLinFactNeighborY="2445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C651A6D5-3DDB-46AD-A796-226F76992905}" type="pres">
      <dgm:prSet presAssocID="{A49BD076-467C-4C40-BD6F-252661EB174C}" presName="sp" presStyleCnt="0"/>
      <dgm:spPr/>
    </dgm:pt>
    <dgm:pt modelId="{CBC8DC72-DFA7-45F7-9A5B-203C6611AAF9}" type="pres">
      <dgm:prSet presAssocID="{42D8DCA7-2876-4B1E-A6E9-5E90EA9CCB2C}" presName="composite" presStyleCnt="0"/>
      <dgm:spPr/>
    </dgm:pt>
    <dgm:pt modelId="{4F002D86-BABF-468B-91DE-04DFFEA2206A}" type="pres">
      <dgm:prSet presAssocID="{42D8DCA7-2876-4B1E-A6E9-5E90EA9CCB2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535BC1-15C9-4CEC-AE83-2D21E5512C13}" type="pres">
      <dgm:prSet presAssocID="{42D8DCA7-2876-4B1E-A6E9-5E90EA9CCB2C}" presName="descendantText" presStyleLbl="alignAcc1" presStyleIdx="1" presStyleCnt="3" custScaleX="94206" custScaleY="128437" custLinFactNeighborX="-2848" custLinFactNeighborY="9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D519C-26B5-414D-81AD-141CCD66043F}" type="pres">
      <dgm:prSet presAssocID="{6ACEAF93-C9DF-430C-A8B7-35B26684A0D3}" presName="sp" presStyleCnt="0"/>
      <dgm:spPr/>
    </dgm:pt>
    <dgm:pt modelId="{98491D7A-72C1-4623-936E-770BFA349A75}" type="pres">
      <dgm:prSet presAssocID="{16FAF8B9-520B-41C8-9DD8-C59EFE4B191B}" presName="composite" presStyleCnt="0"/>
      <dgm:spPr/>
    </dgm:pt>
    <dgm:pt modelId="{4284772E-24FD-4C8C-8D95-1940FFAA6E24}" type="pres">
      <dgm:prSet presAssocID="{16FAF8B9-520B-41C8-9DD8-C59EFE4B191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0836F-1CD3-4E3D-B4EA-921BC81CB1DF}" type="pres">
      <dgm:prSet presAssocID="{16FAF8B9-520B-41C8-9DD8-C59EFE4B191B}" presName="descendantText" presStyleLbl="alignAcc1" presStyleIdx="2" presStyleCnt="3" custScaleX="95911" custScaleY="129803" custLinFactNeighborX="-2381" custLinFactNeighborY="9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94A515-947C-401E-922E-F43F3465D7E6}" srcId="{42D8DCA7-2876-4B1E-A6E9-5E90EA9CCB2C}" destId="{C8BEB8FC-A2CA-460C-B07B-E9B119A6E6D7}" srcOrd="6" destOrd="0" parTransId="{ED08BC94-329D-48F8-A265-7B8DF3636D38}" sibTransId="{804C4953-97A7-48A3-94F9-3D2C2E52D5E4}"/>
    <dgm:cxn modelId="{2B6A0B84-175C-48E8-8D2C-53AE3EB36C87}" type="presOf" srcId="{35D839BF-64DA-4427-9241-545DBD629ACA}" destId="{FA397277-7C60-413E-881A-504AA94DA90A}" srcOrd="0" destOrd="0" presId="urn:microsoft.com/office/officeart/2005/8/layout/chevron2"/>
    <dgm:cxn modelId="{B0AB1F61-8436-40C8-9DAE-F0E59314CB04}" type="presOf" srcId="{4E7511B0-AAC9-4AF3-BB02-C2CD644B3423}" destId="{32A0836F-1CD3-4E3D-B4EA-921BC81CB1DF}" srcOrd="0" destOrd="5" presId="urn:microsoft.com/office/officeart/2005/8/layout/chevron2"/>
    <dgm:cxn modelId="{E93ECA3D-9E98-4A4E-9482-BAD2DA92A012}" srcId="{35D839BF-64DA-4427-9241-545DBD629ACA}" destId="{98BEEC47-66C9-47C1-9CC9-BBBB8669DA74}" srcOrd="2" destOrd="0" parTransId="{90C1616A-AC28-4092-A1A4-7CED0CDD7A13}" sibTransId="{47034515-FAA9-476E-9B88-A50078D7A333}"/>
    <dgm:cxn modelId="{6B380A5F-B1B7-4B85-8A79-A48572937F66}" srcId="{42D8DCA7-2876-4B1E-A6E9-5E90EA9CCB2C}" destId="{DA85BD1E-7314-4C5E-8C8F-5C7A2B6FC948}" srcOrd="0" destOrd="0" parTransId="{BBA1FA7B-B3D1-4088-8480-D1A4E6CC6150}" sibTransId="{8164C38C-6C1D-4079-AEB7-2BFF50F6598A}"/>
    <dgm:cxn modelId="{D4414E00-D4F2-4186-923F-1A0443AE7CBE}" type="presOf" srcId="{EC79E1EB-D330-45C9-B799-165079424413}" destId="{32A0836F-1CD3-4E3D-B4EA-921BC81CB1DF}" srcOrd="0" destOrd="2" presId="urn:microsoft.com/office/officeart/2005/8/layout/chevron2"/>
    <dgm:cxn modelId="{3CCA0880-B269-4EA9-A0DB-0059C3840F01}" srcId="{16FAF8B9-520B-41C8-9DD8-C59EFE4B191B}" destId="{4620AA63-8297-4290-9302-364238ED48BF}" srcOrd="3" destOrd="0" parTransId="{E9949D4D-05F3-41E9-A59B-8D6CDC78A798}" sibTransId="{D2879620-840F-4ED1-8267-07197FD2349E}"/>
    <dgm:cxn modelId="{CDFA000D-B366-4412-8EAD-1AE76809FF00}" type="presOf" srcId="{8CC3BE0D-AD33-4D1D-8BBB-6B9F74E1AAE7}" destId="{631CB2CB-56A5-4857-B1FE-9D4167382CB2}" srcOrd="0" destOrd="1" presId="urn:microsoft.com/office/officeart/2005/8/layout/chevron2"/>
    <dgm:cxn modelId="{8A8A371D-8DFF-411E-ABF0-5993AF572807}" type="presOf" srcId="{36A57D8A-E687-44FA-B4A5-6D5F3D9217D8}" destId="{631CB2CB-56A5-4857-B1FE-9D4167382CB2}" srcOrd="0" destOrd="3" presId="urn:microsoft.com/office/officeart/2005/8/layout/chevron2"/>
    <dgm:cxn modelId="{5F032789-F59B-42EE-BF6A-B994EA247C51}" type="presOf" srcId="{42D8DCA7-2876-4B1E-A6E9-5E90EA9CCB2C}" destId="{4F002D86-BABF-468B-91DE-04DFFEA2206A}" srcOrd="0" destOrd="0" presId="urn:microsoft.com/office/officeart/2005/8/layout/chevron2"/>
    <dgm:cxn modelId="{B6996780-42C6-4F4A-99AA-66FFCF42914C}" srcId="{35D839BF-64DA-4427-9241-545DBD629ACA}" destId="{36A57D8A-E687-44FA-B4A5-6D5F3D9217D8}" srcOrd="3" destOrd="0" parTransId="{490C02E3-A499-4320-9A59-D6E2D46871BA}" sibTransId="{F68184A3-EA73-437B-A733-BCCA9F0AD045}"/>
    <dgm:cxn modelId="{540F339C-39BC-468E-807E-325019C39D53}" srcId="{35D839BF-64DA-4427-9241-545DBD629ACA}" destId="{7B5DA288-841C-46D0-B5E5-881621B95280}" srcOrd="0" destOrd="0" parTransId="{E45191AA-A255-4C59-904E-5AFA4495E20E}" sibTransId="{E2B56FFC-FC46-4D94-8741-0176CEB168A6}"/>
    <dgm:cxn modelId="{8136DE57-E12B-4A5C-8125-C161F1BCED30}" srcId="{42D8DCA7-2876-4B1E-A6E9-5E90EA9CCB2C}" destId="{1D5E83C0-C395-4DEE-82F1-775CE2DCF6DA}" srcOrd="3" destOrd="0" parTransId="{7C7BAC06-A2F5-4487-BA65-894021903CF5}" sibTransId="{98A3CDC8-55B5-4F3D-A253-7DED875CF7B6}"/>
    <dgm:cxn modelId="{ADD9100B-B91E-4049-959B-F3358CF8995B}" srcId="{47C0C832-E6A9-4D21-8686-AD8B74F9909D}" destId="{16FAF8B9-520B-41C8-9DD8-C59EFE4B191B}" srcOrd="2" destOrd="0" parTransId="{8576B0D9-83DF-4469-AA3D-2F16EBF13E42}" sibTransId="{D2EB2C41-0A8D-4521-BC24-B0095DAA88F2}"/>
    <dgm:cxn modelId="{F91AA3DE-C5FB-48C1-8042-2876468E9FFD}" srcId="{47C0C832-E6A9-4D21-8686-AD8B74F9909D}" destId="{42D8DCA7-2876-4B1E-A6E9-5E90EA9CCB2C}" srcOrd="1" destOrd="0" parTransId="{B1686EB6-0991-4901-BC2D-EB0B1198AED3}" sibTransId="{6ACEAF93-C9DF-430C-A8B7-35B26684A0D3}"/>
    <dgm:cxn modelId="{DF01AD1B-72FC-4D72-B9E6-EA0815E3850B}" type="presOf" srcId="{16FAF8B9-520B-41C8-9DD8-C59EFE4B191B}" destId="{4284772E-24FD-4C8C-8D95-1940FFAA6E24}" srcOrd="0" destOrd="0" presId="urn:microsoft.com/office/officeart/2005/8/layout/chevron2"/>
    <dgm:cxn modelId="{52FCBCD0-80C6-4FE4-8594-44A977EB1733}" type="presOf" srcId="{98BEEC47-66C9-47C1-9CC9-BBBB8669DA74}" destId="{631CB2CB-56A5-4857-B1FE-9D4167382CB2}" srcOrd="0" destOrd="2" presId="urn:microsoft.com/office/officeart/2005/8/layout/chevron2"/>
    <dgm:cxn modelId="{64160E5F-7B35-486B-BB17-B31D7E088F39}" type="presOf" srcId="{25F8F2A2-5115-4ACB-9FF0-F95D6040B922}" destId="{32A0836F-1CD3-4E3D-B4EA-921BC81CB1DF}" srcOrd="0" destOrd="0" presId="urn:microsoft.com/office/officeart/2005/8/layout/chevron2"/>
    <dgm:cxn modelId="{079ACD06-0146-47EC-9C5F-0751EC47A783}" srcId="{42D8DCA7-2876-4B1E-A6E9-5E90EA9CCB2C}" destId="{71B2F878-A923-4BCB-ABA2-2B4507033BB3}" srcOrd="5" destOrd="0" parTransId="{09471994-A128-40E9-946B-FFA45C25BB54}" sibTransId="{710653A4-1795-42E6-9C65-9E33A32677D1}"/>
    <dgm:cxn modelId="{9FB4C45C-B991-4F44-AA67-B02A45633042}" type="presOf" srcId="{DFC6EAB5-EDB0-435B-A229-009E54F5F952}" destId="{ED535BC1-15C9-4CEC-AE83-2D21E5512C13}" srcOrd="0" destOrd="1" presId="urn:microsoft.com/office/officeart/2005/8/layout/chevron2"/>
    <dgm:cxn modelId="{0F1D7054-D66A-4AF6-98EF-3D64B8DAF26E}" srcId="{16FAF8B9-520B-41C8-9DD8-C59EFE4B191B}" destId="{935B5A22-0305-47CB-82A5-9885091DC471}" srcOrd="4" destOrd="0" parTransId="{E1D820E3-FAF9-4E38-83BA-5066E2BE11A1}" sibTransId="{63C47EDC-CCFD-410B-BB81-0CDC3FFC2478}"/>
    <dgm:cxn modelId="{B7230332-B898-4C7A-999F-C6FF30B0ADE6}" srcId="{42D8DCA7-2876-4B1E-A6E9-5E90EA9CCB2C}" destId="{B61F688C-10D7-42F8-BACE-2A28A2E00405}" srcOrd="2" destOrd="0" parTransId="{8FDB1A9C-628B-4715-BE71-E6BEC51C1FCD}" sibTransId="{5DCAF392-48A0-48D9-9E2A-9D7786DF96C3}"/>
    <dgm:cxn modelId="{322220CC-277F-4939-99CE-DF9B89240527}" srcId="{16FAF8B9-520B-41C8-9DD8-C59EFE4B191B}" destId="{4E7511B0-AAC9-4AF3-BB02-C2CD644B3423}" srcOrd="5" destOrd="0" parTransId="{BFE4B74D-DCF7-4637-9E73-33DB77113533}" sibTransId="{FBAB9D58-CF8C-4AE8-8632-0F1967A38EDC}"/>
    <dgm:cxn modelId="{4758874B-6C21-44FE-BBBA-A21A24083334}" srcId="{16FAF8B9-520B-41C8-9DD8-C59EFE4B191B}" destId="{25F8F2A2-5115-4ACB-9FF0-F95D6040B922}" srcOrd="0" destOrd="0" parTransId="{F18F06CC-97E8-433F-BE2C-CD41A161C973}" sibTransId="{D6D7A135-1482-4E24-BDC0-12D00AEEE444}"/>
    <dgm:cxn modelId="{CD085017-411C-4335-93FE-1E0D92199B4A}" srcId="{47C0C832-E6A9-4D21-8686-AD8B74F9909D}" destId="{35D839BF-64DA-4427-9241-545DBD629ACA}" srcOrd="0" destOrd="0" parTransId="{1B09AE85-A40A-4BD4-B77E-6FE4AEC15BEB}" sibTransId="{A49BD076-467C-4C40-BD6F-252661EB174C}"/>
    <dgm:cxn modelId="{E0EBD7F5-8914-4229-BEAA-FBD11BD456F5}" type="presOf" srcId="{935B5A22-0305-47CB-82A5-9885091DC471}" destId="{32A0836F-1CD3-4E3D-B4EA-921BC81CB1DF}" srcOrd="0" destOrd="4" presId="urn:microsoft.com/office/officeart/2005/8/layout/chevron2"/>
    <dgm:cxn modelId="{501663EE-8BA7-4530-9D97-02B5D066A800}" type="presOf" srcId="{BA61DA0B-9ACF-4B98-B054-08329908E7CA}" destId="{ED535BC1-15C9-4CEC-AE83-2D21E5512C13}" srcOrd="0" destOrd="4" presId="urn:microsoft.com/office/officeart/2005/8/layout/chevron2"/>
    <dgm:cxn modelId="{711E00D7-DA0F-434E-9AEE-7493C79A3C36}" srcId="{35D839BF-64DA-4427-9241-545DBD629ACA}" destId="{8CC3BE0D-AD33-4D1D-8BBB-6B9F74E1AAE7}" srcOrd="1" destOrd="0" parTransId="{21D00BDF-D3DA-434A-BAB3-6FF40BDECABE}" sibTransId="{3C8D538C-8329-4443-97A3-CF8D07974088}"/>
    <dgm:cxn modelId="{4CF8972D-5DFF-4DBA-8856-F18DD22732CF}" type="presOf" srcId="{B61F688C-10D7-42F8-BACE-2A28A2E00405}" destId="{ED535BC1-15C9-4CEC-AE83-2D21E5512C13}" srcOrd="0" destOrd="2" presId="urn:microsoft.com/office/officeart/2005/8/layout/chevron2"/>
    <dgm:cxn modelId="{C8F0C4F6-7AD8-40D3-83FE-37E4F777B8AF}" type="presOf" srcId="{47C0C832-E6A9-4D21-8686-AD8B74F9909D}" destId="{C85A763E-AEF2-4908-9F6B-653C47039BB1}" srcOrd="0" destOrd="0" presId="urn:microsoft.com/office/officeart/2005/8/layout/chevron2"/>
    <dgm:cxn modelId="{0062A912-36D1-430F-9005-A43B896B7409}" srcId="{42D8DCA7-2876-4B1E-A6E9-5E90EA9CCB2C}" destId="{BA61DA0B-9ACF-4B98-B054-08329908E7CA}" srcOrd="4" destOrd="0" parTransId="{986B85C4-DEBF-41AB-A06F-9CA7191BA03A}" sibTransId="{F4F73E2F-31AA-4CF1-9446-39EF1827F89A}"/>
    <dgm:cxn modelId="{E3FD5F4E-F717-461E-A4C2-BFC10346B0DE}" type="presOf" srcId="{C8BEB8FC-A2CA-460C-B07B-E9B119A6E6D7}" destId="{ED535BC1-15C9-4CEC-AE83-2D21E5512C13}" srcOrd="0" destOrd="6" presId="urn:microsoft.com/office/officeart/2005/8/layout/chevron2"/>
    <dgm:cxn modelId="{E7DF6D76-5A99-4AC8-86FD-09B76C6D3206}" srcId="{16FAF8B9-520B-41C8-9DD8-C59EFE4B191B}" destId="{EC79E1EB-D330-45C9-B799-165079424413}" srcOrd="2" destOrd="0" parTransId="{EF623395-B216-48FA-A9AB-0573FAABE722}" sibTransId="{CAAEF9AD-4136-4EF3-B696-9CAF19F7A0AB}"/>
    <dgm:cxn modelId="{62A13611-F614-444D-9C04-B02049C5D79C}" type="presOf" srcId="{4620AA63-8297-4290-9302-364238ED48BF}" destId="{32A0836F-1CD3-4E3D-B4EA-921BC81CB1DF}" srcOrd="0" destOrd="3" presId="urn:microsoft.com/office/officeart/2005/8/layout/chevron2"/>
    <dgm:cxn modelId="{19B2D0D0-B7B3-47DD-8FD0-81419A0E9E90}" type="presOf" srcId="{7B5DA288-841C-46D0-B5E5-881621B95280}" destId="{631CB2CB-56A5-4857-B1FE-9D4167382CB2}" srcOrd="0" destOrd="0" presId="urn:microsoft.com/office/officeart/2005/8/layout/chevron2"/>
    <dgm:cxn modelId="{A27A17AC-4DFD-4A3A-8ADA-82C27AB3EC4A}" type="presOf" srcId="{1D5E83C0-C395-4DEE-82F1-775CE2DCF6DA}" destId="{ED535BC1-15C9-4CEC-AE83-2D21E5512C13}" srcOrd="0" destOrd="3" presId="urn:microsoft.com/office/officeart/2005/8/layout/chevron2"/>
    <dgm:cxn modelId="{688B1B78-0948-4AC2-8045-329517F7170D}" type="presOf" srcId="{2911DB2E-9292-4765-BC92-5717939E616E}" destId="{32A0836F-1CD3-4E3D-B4EA-921BC81CB1DF}" srcOrd="0" destOrd="1" presId="urn:microsoft.com/office/officeart/2005/8/layout/chevron2"/>
    <dgm:cxn modelId="{1834F578-47F2-4DCC-95DF-7E351C089DB8}" srcId="{16FAF8B9-520B-41C8-9DD8-C59EFE4B191B}" destId="{2911DB2E-9292-4765-BC92-5717939E616E}" srcOrd="1" destOrd="0" parTransId="{B43D8B95-D837-4CB7-87A9-BEBB9BE27817}" sibTransId="{47ECC3BB-586E-49B3-86BF-92F066168A0F}"/>
    <dgm:cxn modelId="{FDCABCC8-1149-4BBA-8925-FE19AD0B72BE}" type="presOf" srcId="{DA85BD1E-7314-4C5E-8C8F-5C7A2B6FC948}" destId="{ED535BC1-15C9-4CEC-AE83-2D21E5512C13}" srcOrd="0" destOrd="0" presId="urn:microsoft.com/office/officeart/2005/8/layout/chevron2"/>
    <dgm:cxn modelId="{15A8EBEE-FE4C-433E-BE41-4EAD60B480FA}" srcId="{42D8DCA7-2876-4B1E-A6E9-5E90EA9CCB2C}" destId="{DFC6EAB5-EDB0-435B-A229-009E54F5F952}" srcOrd="1" destOrd="0" parTransId="{02012252-AB81-479A-85E1-87C07CD77E83}" sibTransId="{0C2B1002-585A-42A4-BDC2-B9FCC2D2764E}"/>
    <dgm:cxn modelId="{23DC4705-186F-4484-96D9-47E6254E1A91}" type="presOf" srcId="{71B2F878-A923-4BCB-ABA2-2B4507033BB3}" destId="{ED535BC1-15C9-4CEC-AE83-2D21E5512C13}" srcOrd="0" destOrd="5" presId="urn:microsoft.com/office/officeart/2005/8/layout/chevron2"/>
    <dgm:cxn modelId="{28120B18-E7CE-4B4D-AE6E-9EC6A2521136}" type="presParOf" srcId="{C85A763E-AEF2-4908-9F6B-653C47039BB1}" destId="{E7D9F068-26F8-4C9E-8E13-5EFAFC59A5F6}" srcOrd="0" destOrd="0" presId="urn:microsoft.com/office/officeart/2005/8/layout/chevron2"/>
    <dgm:cxn modelId="{C74A81BD-FCDF-483C-8FFF-4E2F15049F7B}" type="presParOf" srcId="{E7D9F068-26F8-4C9E-8E13-5EFAFC59A5F6}" destId="{FA397277-7C60-413E-881A-504AA94DA90A}" srcOrd="0" destOrd="0" presId="urn:microsoft.com/office/officeart/2005/8/layout/chevron2"/>
    <dgm:cxn modelId="{069C8EC1-61EA-49ED-9C2B-170852E5CAA4}" type="presParOf" srcId="{E7D9F068-26F8-4C9E-8E13-5EFAFC59A5F6}" destId="{631CB2CB-56A5-4857-B1FE-9D4167382CB2}" srcOrd="1" destOrd="0" presId="urn:microsoft.com/office/officeart/2005/8/layout/chevron2"/>
    <dgm:cxn modelId="{7B4889FD-8FA4-41F5-84BA-B04F12801DA0}" type="presParOf" srcId="{C85A763E-AEF2-4908-9F6B-653C47039BB1}" destId="{C651A6D5-3DDB-46AD-A796-226F76992905}" srcOrd="1" destOrd="0" presId="urn:microsoft.com/office/officeart/2005/8/layout/chevron2"/>
    <dgm:cxn modelId="{B58F8066-5F6A-4A10-8BF7-E7C494A56AB0}" type="presParOf" srcId="{C85A763E-AEF2-4908-9F6B-653C47039BB1}" destId="{CBC8DC72-DFA7-45F7-9A5B-203C6611AAF9}" srcOrd="2" destOrd="0" presId="urn:microsoft.com/office/officeart/2005/8/layout/chevron2"/>
    <dgm:cxn modelId="{C1410C62-7474-472B-982C-F8A179BEE6C0}" type="presParOf" srcId="{CBC8DC72-DFA7-45F7-9A5B-203C6611AAF9}" destId="{4F002D86-BABF-468B-91DE-04DFFEA2206A}" srcOrd="0" destOrd="0" presId="urn:microsoft.com/office/officeart/2005/8/layout/chevron2"/>
    <dgm:cxn modelId="{686DD80E-E6AE-44B8-8D58-15A6327A16EE}" type="presParOf" srcId="{CBC8DC72-DFA7-45F7-9A5B-203C6611AAF9}" destId="{ED535BC1-15C9-4CEC-AE83-2D21E5512C13}" srcOrd="1" destOrd="0" presId="urn:microsoft.com/office/officeart/2005/8/layout/chevron2"/>
    <dgm:cxn modelId="{C1F64462-9E23-4B70-8D92-9E7E7AB45D29}" type="presParOf" srcId="{C85A763E-AEF2-4908-9F6B-653C47039BB1}" destId="{7A3D519C-26B5-414D-81AD-141CCD66043F}" srcOrd="3" destOrd="0" presId="urn:microsoft.com/office/officeart/2005/8/layout/chevron2"/>
    <dgm:cxn modelId="{0DDF9A3F-4210-42CC-8C6A-45EAF1B4E8D6}" type="presParOf" srcId="{C85A763E-AEF2-4908-9F6B-653C47039BB1}" destId="{98491D7A-72C1-4623-936E-770BFA349A75}" srcOrd="4" destOrd="0" presId="urn:microsoft.com/office/officeart/2005/8/layout/chevron2"/>
    <dgm:cxn modelId="{B1A9E6E1-AA5B-4D0F-9B3D-080B760672E0}" type="presParOf" srcId="{98491D7A-72C1-4623-936E-770BFA349A75}" destId="{4284772E-24FD-4C8C-8D95-1940FFAA6E24}" srcOrd="0" destOrd="0" presId="urn:microsoft.com/office/officeart/2005/8/layout/chevron2"/>
    <dgm:cxn modelId="{08FF129A-9B86-4CF8-A74A-1875376FB661}" type="presParOf" srcId="{98491D7A-72C1-4623-936E-770BFA349A75}" destId="{32A0836F-1CD3-4E3D-B4EA-921BC81CB1D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848C1B-5EBF-4983-A222-82F5C6F16D2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76C4B9-3AEE-47FC-985D-F3A7108DC202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Прохождения опросов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FC759E-3A11-48C4-B76B-099650A2D215}" type="parTrans" cxnId="{155B199F-23C9-460D-90F4-097A4B231F36}">
      <dgm:prSet/>
      <dgm:spPr/>
      <dgm:t>
        <a:bodyPr/>
        <a:lstStyle/>
        <a:p>
          <a:endParaRPr lang="ru-RU"/>
        </a:p>
      </dgm:t>
    </dgm:pt>
    <dgm:pt modelId="{0684BB45-853B-4564-82CE-A91866BEFCB1}" type="sibTrans" cxnId="{155B199F-23C9-460D-90F4-097A4B231F36}">
      <dgm:prSet/>
      <dgm:spPr/>
      <dgm:t>
        <a:bodyPr/>
        <a:lstStyle/>
        <a:p>
          <a:endParaRPr lang="ru-RU"/>
        </a:p>
      </dgm:t>
    </dgm:pt>
    <dgm:pt modelId="{E49B0FA3-89FD-4078-98BE-890F8E39B78C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акциях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54EC3D-EC6C-449A-B9E4-1759A94C0D1B}" type="parTrans" cxnId="{426B3F33-6B7E-4709-9125-7AB95477B467}">
      <dgm:prSet/>
      <dgm:spPr/>
      <dgm:t>
        <a:bodyPr/>
        <a:lstStyle/>
        <a:p>
          <a:endParaRPr lang="ru-RU"/>
        </a:p>
      </dgm:t>
    </dgm:pt>
    <dgm:pt modelId="{EE379C12-FD12-4BDC-AC3F-5515C31FB23D}" type="sibTrans" cxnId="{426B3F33-6B7E-4709-9125-7AB95477B467}">
      <dgm:prSet/>
      <dgm:spPr/>
      <dgm:t>
        <a:bodyPr/>
        <a:lstStyle/>
        <a:p>
          <a:endParaRPr lang="ru-RU"/>
        </a:p>
      </dgm:t>
    </dgm:pt>
    <dgm:pt modelId="{EC638B70-4E57-4068-A732-2A3276858CE3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Приглашение на совместные мероприятия и праздники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94D53-B8CC-4993-B214-BD2BE7D427B8}" type="parTrans" cxnId="{913D9E0E-0A31-41B2-8FEA-F23B7B95C6E3}">
      <dgm:prSet/>
      <dgm:spPr/>
      <dgm:t>
        <a:bodyPr/>
        <a:lstStyle/>
        <a:p>
          <a:endParaRPr lang="ru-RU"/>
        </a:p>
      </dgm:t>
    </dgm:pt>
    <dgm:pt modelId="{01D3DE3F-495A-415B-90F1-0DA6C968B5A7}" type="sibTrans" cxnId="{913D9E0E-0A31-41B2-8FEA-F23B7B95C6E3}">
      <dgm:prSet/>
      <dgm:spPr/>
      <dgm:t>
        <a:bodyPr/>
        <a:lstStyle/>
        <a:p>
          <a:endParaRPr lang="ru-RU"/>
        </a:p>
      </dgm:t>
    </dgm:pt>
    <dgm:pt modelId="{6BE08B80-2E48-4CD8-B1C4-1A15A835BC45}" type="pres">
      <dgm:prSet presAssocID="{7E848C1B-5EBF-4983-A222-82F5C6F16D2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CB78EC-B167-4028-8F23-96A1B832DED3}" type="pres">
      <dgm:prSet presAssocID="{FA76C4B9-3AEE-47FC-985D-F3A7108DC202}" presName="node" presStyleLbl="node1" presStyleIdx="0" presStyleCnt="3" custScaleX="56793" custScaleY="41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3F9314-7230-4489-9D4D-3EDF4023A457}" type="pres">
      <dgm:prSet presAssocID="{0684BB45-853B-4564-82CE-A91866BEFCB1}" presName="sibTrans" presStyleCnt="0"/>
      <dgm:spPr/>
    </dgm:pt>
    <dgm:pt modelId="{E34F042A-2533-4246-9466-9AD2148E7E60}" type="pres">
      <dgm:prSet presAssocID="{E49B0FA3-89FD-4078-98BE-890F8E39B78C}" presName="node" presStyleLbl="node1" presStyleIdx="1" presStyleCnt="3" custScaleX="50354" custScaleY="42395" custLinFactNeighborX="-6488" custLinFactNeighborY="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2441F-729D-45D8-8077-AD5CBFE8E8D2}" type="pres">
      <dgm:prSet presAssocID="{EE379C12-FD12-4BDC-AC3F-5515C31FB23D}" presName="sibTrans" presStyleCnt="0"/>
      <dgm:spPr/>
    </dgm:pt>
    <dgm:pt modelId="{BF3989BB-4010-4A60-A951-389453E230A6}" type="pres">
      <dgm:prSet presAssocID="{EC638B70-4E57-4068-A732-2A3276858CE3}" presName="node" presStyleLbl="node1" presStyleIdx="2" presStyleCnt="3" custScaleX="89091" custScaleY="55889" custLinFactNeighborX="-4176" custLinFactNeighborY="-4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B12314-5A1E-4993-9313-9EE1299BB0A8}" type="presOf" srcId="{EC638B70-4E57-4068-A732-2A3276858CE3}" destId="{BF3989BB-4010-4A60-A951-389453E230A6}" srcOrd="0" destOrd="0" presId="urn:microsoft.com/office/officeart/2005/8/layout/default"/>
    <dgm:cxn modelId="{469AFE84-BFFB-42F0-BC1B-F7A74A73D2E9}" type="presOf" srcId="{7E848C1B-5EBF-4983-A222-82F5C6F16D20}" destId="{6BE08B80-2E48-4CD8-B1C4-1A15A835BC45}" srcOrd="0" destOrd="0" presId="urn:microsoft.com/office/officeart/2005/8/layout/default"/>
    <dgm:cxn modelId="{155B199F-23C9-460D-90F4-097A4B231F36}" srcId="{7E848C1B-5EBF-4983-A222-82F5C6F16D20}" destId="{FA76C4B9-3AEE-47FC-985D-F3A7108DC202}" srcOrd="0" destOrd="0" parTransId="{67FC759E-3A11-48C4-B76B-099650A2D215}" sibTransId="{0684BB45-853B-4564-82CE-A91866BEFCB1}"/>
    <dgm:cxn modelId="{17C89DBC-F10F-4CD9-A398-61A26C60FCAB}" type="presOf" srcId="{E49B0FA3-89FD-4078-98BE-890F8E39B78C}" destId="{E34F042A-2533-4246-9466-9AD2148E7E60}" srcOrd="0" destOrd="0" presId="urn:microsoft.com/office/officeart/2005/8/layout/default"/>
    <dgm:cxn modelId="{426B3F33-6B7E-4709-9125-7AB95477B467}" srcId="{7E848C1B-5EBF-4983-A222-82F5C6F16D20}" destId="{E49B0FA3-89FD-4078-98BE-890F8E39B78C}" srcOrd="1" destOrd="0" parTransId="{4E54EC3D-EC6C-449A-B9E4-1759A94C0D1B}" sibTransId="{EE379C12-FD12-4BDC-AC3F-5515C31FB23D}"/>
    <dgm:cxn modelId="{913D9E0E-0A31-41B2-8FEA-F23B7B95C6E3}" srcId="{7E848C1B-5EBF-4983-A222-82F5C6F16D20}" destId="{EC638B70-4E57-4068-A732-2A3276858CE3}" srcOrd="2" destOrd="0" parTransId="{ECD94D53-B8CC-4993-B214-BD2BE7D427B8}" sibTransId="{01D3DE3F-495A-415B-90F1-0DA6C968B5A7}"/>
    <dgm:cxn modelId="{B224D364-4D94-4D14-8AF5-A01F00CDC833}" type="presOf" srcId="{FA76C4B9-3AEE-47FC-985D-F3A7108DC202}" destId="{D4CB78EC-B167-4028-8F23-96A1B832DED3}" srcOrd="0" destOrd="0" presId="urn:microsoft.com/office/officeart/2005/8/layout/default"/>
    <dgm:cxn modelId="{49346131-6202-4BDF-AC32-3F38134144C0}" type="presParOf" srcId="{6BE08B80-2E48-4CD8-B1C4-1A15A835BC45}" destId="{D4CB78EC-B167-4028-8F23-96A1B832DED3}" srcOrd="0" destOrd="0" presId="urn:microsoft.com/office/officeart/2005/8/layout/default"/>
    <dgm:cxn modelId="{D77D1DEE-E8C8-4264-88D1-D9FF7606DE5A}" type="presParOf" srcId="{6BE08B80-2E48-4CD8-B1C4-1A15A835BC45}" destId="{C93F9314-7230-4489-9D4D-3EDF4023A457}" srcOrd="1" destOrd="0" presId="urn:microsoft.com/office/officeart/2005/8/layout/default"/>
    <dgm:cxn modelId="{D047834F-3B3C-48F0-AFAF-63E75D3C340F}" type="presParOf" srcId="{6BE08B80-2E48-4CD8-B1C4-1A15A835BC45}" destId="{E34F042A-2533-4246-9466-9AD2148E7E60}" srcOrd="2" destOrd="0" presId="urn:microsoft.com/office/officeart/2005/8/layout/default"/>
    <dgm:cxn modelId="{9747A0D0-37D4-4BCB-AC3A-EFA55950EDBC}" type="presParOf" srcId="{6BE08B80-2E48-4CD8-B1C4-1A15A835BC45}" destId="{9142441F-729D-45D8-8077-AD5CBFE8E8D2}" srcOrd="3" destOrd="0" presId="urn:microsoft.com/office/officeart/2005/8/layout/default"/>
    <dgm:cxn modelId="{A09E3CF2-E555-4F21-96B6-18EC78144419}" type="presParOf" srcId="{6BE08B80-2E48-4CD8-B1C4-1A15A835BC45}" destId="{BF3989BB-4010-4A60-A951-389453E230A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97277-7C60-413E-881A-504AA94DA90A}">
      <dsp:nvSpPr>
        <dsp:cNvPr id="0" name=""/>
        <dsp:cNvSpPr/>
      </dsp:nvSpPr>
      <dsp:spPr>
        <a:xfrm rot="5400000">
          <a:off x="-184583" y="308314"/>
          <a:ext cx="1682047" cy="1177433"/>
        </a:xfrm>
        <a:prstGeom prst="chevron">
          <a:avLst/>
        </a:prstGeom>
        <a:solidFill>
          <a:srgbClr val="52BDDB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1-2</a:t>
          </a:r>
          <a:endParaRPr lang="ru-RU" sz="3300" kern="1200" dirty="0">
            <a:solidFill>
              <a:srgbClr val="FFFFFF"/>
            </a:solidFill>
            <a:latin typeface="Calibri"/>
            <a:ea typeface="+mn-ea"/>
            <a:cs typeface="+mn-cs"/>
          </a:endParaRPr>
        </a:p>
      </dsp:txBody>
      <dsp:txXfrm rot="-5400000">
        <a:off x="67725" y="644724"/>
        <a:ext cx="1177433" cy="504614"/>
      </dsp:txXfrm>
    </dsp:sp>
    <dsp:sp modelId="{631CB2CB-56A5-4857-B1FE-9D4167382CB2}">
      <dsp:nvSpPr>
        <dsp:cNvPr id="0" name=""/>
        <dsp:cNvSpPr/>
      </dsp:nvSpPr>
      <dsp:spPr>
        <a:xfrm rot="5400000">
          <a:off x="4022691" y="-2711701"/>
          <a:ext cx="1179988" cy="6682213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A9A57C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0" kern="12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Продолжить </a:t>
          </a:r>
          <a:r>
            <a:rPr lang="ru-RU" sz="1400" b="0" kern="120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работу по повышению квалификации в таких формах, как организация работы по темам </a:t>
          </a:r>
          <a:r>
            <a:rPr lang="ru-RU" sz="1400" b="0" kern="12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самообразования.</a:t>
          </a:r>
          <a:endParaRPr lang="ru-RU" sz="1400" b="0" kern="12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Повышение </a:t>
          </a:r>
          <a:r>
            <a:rPr lang="ru-RU" sz="1400" b="0" kern="120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квалификации с помощью образовательных площадок   Интернета; «Мастер-классы», открытые мероприятия, использование передового опыта работы коллег, оценка уровня профессионального мастерства педагогов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0" kern="12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-5400000">
        <a:off x="1271579" y="97013"/>
        <a:ext cx="6624611" cy="1064784"/>
      </dsp:txXfrm>
    </dsp:sp>
    <dsp:sp modelId="{4F002D86-BABF-468B-91DE-04DFFEA2206A}">
      <dsp:nvSpPr>
        <dsp:cNvPr id="0" name=""/>
        <dsp:cNvSpPr/>
      </dsp:nvSpPr>
      <dsp:spPr>
        <a:xfrm rot="5400000">
          <a:off x="-184583" y="1968390"/>
          <a:ext cx="1682047" cy="1177433"/>
        </a:xfrm>
        <a:prstGeom prst="chevron">
          <a:avLst/>
        </a:prstGeom>
        <a:solidFill>
          <a:srgbClr val="52BDDB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3-</a:t>
          </a:r>
          <a:r>
            <a:rPr lang="en-US" sz="3300" kern="12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5</a:t>
          </a:r>
          <a:endParaRPr lang="ru-RU" sz="3300" kern="1200" dirty="0">
            <a:solidFill>
              <a:srgbClr val="FFFFFF"/>
            </a:solidFill>
            <a:latin typeface="Calibri"/>
            <a:ea typeface="+mn-ea"/>
            <a:cs typeface="+mn-cs"/>
          </a:endParaRPr>
        </a:p>
      </dsp:txBody>
      <dsp:txXfrm rot="-5400000">
        <a:off x="67725" y="2304800"/>
        <a:ext cx="1177433" cy="504614"/>
      </dsp:txXfrm>
    </dsp:sp>
    <dsp:sp modelId="{ED535BC1-15C9-4CEC-AE83-2D21E5512C13}">
      <dsp:nvSpPr>
        <dsp:cNvPr id="0" name=""/>
        <dsp:cNvSpPr/>
      </dsp:nvSpPr>
      <dsp:spPr>
        <a:xfrm rot="5400000">
          <a:off x="3821564" y="-903444"/>
          <a:ext cx="1404241" cy="6550243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A9A57C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Повысить </a:t>
          </a:r>
          <a:r>
            <a:rPr lang="ru-RU" sz="1400" kern="120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профессиональное мастерство классного руководителя посредством знакомства с опытом педагогов как нашей школы, так и других школ, а также путем знакомства с новинками педагогической литературы.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Активное </a:t>
          </a:r>
          <a:r>
            <a:rPr lang="ru-RU" sz="1400" kern="120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внедрение интерактивных (традиционных и инновационных) форм воспитательной работы с обучающимися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Усилить работу по привлечению обучающихся в участии в конкурсах, акциях и олимпиадах.</a:t>
          </a:r>
          <a:endParaRPr lang="ru-RU" sz="1400" kern="12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-5400000">
        <a:off x="1248564" y="1738105"/>
        <a:ext cx="6481694" cy="1267143"/>
      </dsp:txXfrm>
    </dsp:sp>
    <dsp:sp modelId="{4284772E-24FD-4C8C-8D95-1940FFAA6E24}">
      <dsp:nvSpPr>
        <dsp:cNvPr id="0" name=""/>
        <dsp:cNvSpPr/>
      </dsp:nvSpPr>
      <dsp:spPr>
        <a:xfrm rot="5400000">
          <a:off x="-184583" y="3635933"/>
          <a:ext cx="1682047" cy="1177433"/>
        </a:xfrm>
        <a:prstGeom prst="chevron">
          <a:avLst/>
        </a:prstGeom>
        <a:solidFill>
          <a:srgbClr val="52BDDB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6</a:t>
          </a:r>
          <a:r>
            <a:rPr lang="ru-RU" sz="3300" kern="12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-</a:t>
          </a:r>
          <a:r>
            <a:rPr lang="en-US" sz="3300" kern="1200" dirty="0" smtClean="0">
              <a:solidFill>
                <a:srgbClr val="FFFFFF"/>
              </a:solidFill>
              <a:latin typeface="Calibri"/>
              <a:ea typeface="+mn-ea"/>
              <a:cs typeface="+mn-cs"/>
            </a:rPr>
            <a:t>9</a:t>
          </a:r>
          <a:endParaRPr lang="ru-RU" sz="3300" kern="1200" dirty="0">
            <a:solidFill>
              <a:srgbClr val="FFFFFF"/>
            </a:solidFill>
            <a:latin typeface="Calibri"/>
            <a:ea typeface="+mn-ea"/>
            <a:cs typeface="+mn-cs"/>
          </a:endParaRPr>
        </a:p>
      </dsp:txBody>
      <dsp:txXfrm rot="-5400000">
        <a:off x="67725" y="3972343"/>
        <a:ext cx="1177433" cy="504614"/>
      </dsp:txXfrm>
    </dsp:sp>
    <dsp:sp modelId="{32A0836F-1CD3-4E3D-B4EA-921BC81CB1DF}">
      <dsp:nvSpPr>
        <dsp:cNvPr id="0" name=""/>
        <dsp:cNvSpPr/>
      </dsp:nvSpPr>
      <dsp:spPr>
        <a:xfrm rot="5400000">
          <a:off x="3846568" y="695563"/>
          <a:ext cx="1419176" cy="6668793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A9A57C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Активизировать </a:t>
          </a:r>
          <a:r>
            <a:rPr lang="ru-RU" sz="1400" kern="120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деятельность родителей и обучающихся в цифровой образовательной среде (Дневник.ру, ФГИС «Моя школа», «Сферум»)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Усовершенствовать </a:t>
          </a:r>
          <a:r>
            <a:rPr lang="ru-RU" sz="1400" kern="120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работу по посещению учениками городских учреждений культуры.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kern="120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Развить работу по взаимосвязи с родителями обучающихся, путем привлечения к общешкольным и классным делам.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Мониторинг </a:t>
          </a:r>
          <a:r>
            <a:rPr lang="ru-RU" sz="1400" kern="1200" dirty="0">
              <a:solidFill>
                <a:srgbClr val="2F2B2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эффективности деятельности классного руководителя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rgbClr val="2F2B20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 rot="-5400000">
        <a:off x="1221760" y="3389649"/>
        <a:ext cx="6599515" cy="12806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B78EC-B167-4028-8F23-96A1B832DED3}">
      <dsp:nvSpPr>
        <dsp:cNvPr id="0" name=""/>
        <dsp:cNvSpPr/>
      </dsp:nvSpPr>
      <dsp:spPr>
        <a:xfrm>
          <a:off x="733585" y="11487"/>
          <a:ext cx="1633905" cy="71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Прохождения опросов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3585" y="11487"/>
        <a:ext cx="1633905" cy="710025"/>
      </dsp:txXfrm>
    </dsp:sp>
    <dsp:sp modelId="{E34F042A-2533-4246-9466-9AD2148E7E60}">
      <dsp:nvSpPr>
        <dsp:cNvPr id="0" name=""/>
        <dsp:cNvSpPr/>
      </dsp:nvSpPr>
      <dsp:spPr>
        <a:xfrm>
          <a:off x="2468529" y="8725"/>
          <a:ext cx="1448658" cy="7318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акциях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68529" y="8725"/>
        <a:ext cx="1448658" cy="731809"/>
      </dsp:txXfrm>
    </dsp:sp>
    <dsp:sp modelId="{BF3989BB-4010-4A60-A951-389453E230A6}">
      <dsp:nvSpPr>
        <dsp:cNvPr id="0" name=""/>
        <dsp:cNvSpPr/>
      </dsp:nvSpPr>
      <dsp:spPr>
        <a:xfrm>
          <a:off x="1017022" y="942507"/>
          <a:ext cx="2563102" cy="9647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Приглашение на совместные мероприятия и праздники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7022" y="942507"/>
        <a:ext cx="2563102" cy="964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064C-3F86-4494-8618-A6E0A947F26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261-E51D-4450-9461-7CDAAB1D929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064C-3F86-4494-8618-A6E0A947F26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261-E51D-4450-9461-7CDAAB1D9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064C-3F86-4494-8618-A6E0A947F26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261-E51D-4450-9461-7CDAAB1D9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064C-3F86-4494-8618-A6E0A947F26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261-E51D-4450-9461-7CDAAB1D929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064C-3F86-4494-8618-A6E0A947F26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261-E51D-4450-9461-7CDAAB1D9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064C-3F86-4494-8618-A6E0A947F26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261-E51D-4450-9461-7CDAAB1D9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064C-3F86-4494-8618-A6E0A947F26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261-E51D-4450-9461-7CDAAB1D9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064C-3F86-4494-8618-A6E0A947F26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261-E51D-4450-9461-7CDAAB1D9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064C-3F86-4494-8618-A6E0A947F26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261-E51D-4450-9461-7CDAAB1D9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064C-3F86-4494-8618-A6E0A947F26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261-E51D-4450-9461-7CDAAB1D9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064C-3F86-4494-8618-A6E0A947F26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261-E51D-4450-9461-7CDAAB1D9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DDC0064C-3F86-4494-8618-A6E0A947F26C}" type="datetimeFigureOut">
              <a:rPr lang="ru-RU" smtClean="0"/>
              <a:t>30.05.2025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F8440261-E51D-4450-9461-7CDAAB1D929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1.jpeg"/><Relationship Id="rId17" Type="http://schemas.openxmlformats.org/officeDocument/2006/relationships/image" Target="../media/image4.png"/><Relationship Id="rId2" Type="http://schemas.openxmlformats.org/officeDocument/2006/relationships/image" Target="../media/image6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0.jpeg"/><Relationship Id="rId5" Type="http://schemas.openxmlformats.org/officeDocument/2006/relationships/diagramLayout" Target="../diagrams/layout2.xml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4" Type="http://schemas.openxmlformats.org/officeDocument/2006/relationships/diagramData" Target="../diagrams/data2.xml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83081" y="2278380"/>
            <a:ext cx="9349740" cy="2758440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методического объединения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классных руководителей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 год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927860" y="1158240"/>
            <a:ext cx="8793480" cy="723900"/>
          </a:xfrm>
        </p:spPr>
        <p:txBody>
          <a:bodyPr>
            <a:normAutofit fontScale="90000"/>
          </a:bodyPr>
          <a:lstStyle/>
          <a:p>
            <a:r>
              <a:rPr lang="ru-RU" sz="1800" b="1" spc="-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Краевое государственное казенное общеобразовательное учреждение, реализующее адаптированные основные общеобразовательные программы </a:t>
            </a:r>
            <a:br>
              <a:rPr lang="ru-RU" sz="1800" b="1" spc="-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pc="-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«Школа-интернат №11»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908" y="3899218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48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78" y="1234631"/>
            <a:ext cx="1435909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71800" y="381000"/>
            <a:ext cx="653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публикаций за 2023/2024 г и 2024/2025 г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65693" y="873959"/>
            <a:ext cx="9615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307366617"/>
              </p:ext>
            </p:extLst>
          </p:nvPr>
        </p:nvGraphicFramePr>
        <p:xfrm>
          <a:off x="2400300" y="1272922"/>
          <a:ext cx="5923280" cy="3677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690" y="295625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6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24392" y="632650"/>
            <a:ext cx="9615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621281" y="173474"/>
            <a:ext cx="62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endParaRPr lang="ru-RU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393827"/>
              </p:ext>
            </p:extLst>
          </p:nvPr>
        </p:nvGraphicFramePr>
        <p:xfrm>
          <a:off x="370840" y="850909"/>
          <a:ext cx="812800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4060"/>
                <a:gridCol w="358394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«Профилактика социально-негативных явлений в молодежной среде»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ФГАНУ НИИ «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Спецвузавтоматика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Компетенции классных руководителей и педагогов школ в вопросах профилактики суицидального поведения учащихся.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Профилактика детской безнадзорности и правонарушений несовершеннолетних» 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«НПО ПРОФЭКСПОРТСОФТ» образовательная платформа «Педагогический Университет РФ»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Профориентационная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деятельность для лиц с интеллектуальными нарушениями и выпускников коррекционных школ»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«Московский институт профессиональной переподготовки и повышения квалификации педагогов»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«Работа классного руководителя по организации взаимодействия семьи и школы»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«Московский институт профессиональной переподготовки и повышения квалификации педагогов»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«Дети и подростки «группы риска»: профилактика деструктивного поведения»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«Московский институт профессиональной переподготовки и повышения квалификации педагогов» по программе повышения квалификации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«Использование цифровых приложений на основе искусственного интеллекта в образовательных проектах».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КГАОУ ДПО ХК ИРО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«Оказание первой помощи в образовательной организации»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Училаб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Эмоциональный интеллект ребенка с ОВЗ: уникальные приемы развития социальных навыков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 России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061" y="1823356"/>
            <a:ext cx="1930085" cy="1363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59" y="3781529"/>
            <a:ext cx="2292350" cy="1612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349" y="329836"/>
            <a:ext cx="1656651" cy="172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2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24392" y="632650"/>
            <a:ext cx="9615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621281" y="173474"/>
            <a:ext cx="62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федеральных проектах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6" y="1028699"/>
            <a:ext cx="2383174" cy="1635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259196"/>
              </p:ext>
            </p:extLst>
          </p:nvPr>
        </p:nvGraphicFramePr>
        <p:xfrm>
          <a:off x="2923540" y="1028699"/>
          <a:ext cx="8128000" cy="185504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064000"/>
                <a:gridCol w="4064000"/>
              </a:tblGrid>
              <a:tr h="1484206">
                <a:tc>
                  <a:txBody>
                    <a:bodyPr/>
                    <a:lstStyle/>
                    <a:p>
                      <a:pPr algn="just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Построение комплексной  </a:t>
                      </a:r>
                      <a:r>
                        <a:rPr lang="ru-RU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профориентационной</a:t>
                      </a:r>
                      <a:r>
                        <a:rPr lang="ru-RU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деятельности в образовательных организациях, реализующих образовательные программы основного общего и среднего общего образования на базе проекта «Билет в будущее» и Единой модели профориентации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АНО «Образовательная </a:t>
                      </a:r>
                      <a:r>
                        <a:rPr lang="ru-RU" sz="1400" b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Медиагруппа</a:t>
                      </a:r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20" y="3268228"/>
            <a:ext cx="2960688" cy="2112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45" y="3025140"/>
            <a:ext cx="1923311" cy="2729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" y="3268228"/>
            <a:ext cx="2638107" cy="185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24392" y="632650"/>
            <a:ext cx="9615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621281" y="173474"/>
            <a:ext cx="62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федеральных проектах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06849"/>
              </p:ext>
            </p:extLst>
          </p:nvPr>
        </p:nvGraphicFramePr>
        <p:xfrm>
          <a:off x="2923540" y="1028699"/>
          <a:ext cx="8128000" cy="285580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064000"/>
                <a:gridCol w="4064000"/>
              </a:tblGrid>
              <a:tr h="1484206">
                <a:tc>
                  <a:txBody>
                    <a:bodyPr/>
                    <a:lstStyle/>
                    <a:p>
                      <a:pPr algn="just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««Движение первых» и «Разговоры о важном»: планирование и проведение занятий для школьников»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«Федерация развития образования» «Университет Просвещения РФ»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«Орлята России» — масштабный всероссийский проект для начальной школы по воспитанию активных граждан страны»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создана в 2021 году по инициативе Министерства просвещения Российской Федерации в рамках реализации федерального проекта «Патриотическое воспитание граждан Российской Федерации» национального проекта «Образование»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3" y="1675130"/>
            <a:ext cx="2189162" cy="1547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38" y="4091147"/>
            <a:ext cx="1850567" cy="1386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45" y="3972114"/>
            <a:ext cx="2584450" cy="1937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5920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65693" y="873959"/>
            <a:ext cx="9615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00300" y="381000"/>
            <a:ext cx="653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«Дружба классами» 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730" y="7018020"/>
            <a:ext cx="8772309" cy="619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359538"/>
            <a:ext cx="3303314" cy="233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4" b="33875"/>
          <a:stretch/>
        </p:blipFill>
        <p:spPr bwMode="auto">
          <a:xfrm>
            <a:off x="3900416" y="3299460"/>
            <a:ext cx="3746500" cy="2583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97" y="1171604"/>
            <a:ext cx="3355340" cy="2372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87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65693" y="873959"/>
            <a:ext cx="9615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971800" y="381000"/>
            <a:ext cx="653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Конкурсы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руководители с учениками 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9599808"/>
              </p:ext>
            </p:extLst>
          </p:nvPr>
        </p:nvGraphicFramePr>
        <p:xfrm>
          <a:off x="137817" y="1922607"/>
          <a:ext cx="11744960" cy="343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353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052053" y="1234630"/>
            <a:ext cx="9615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26920" y="701040"/>
            <a:ext cx="728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Транслирование опыта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934065" y="1449547"/>
            <a:ext cx="8000372" cy="1316325"/>
            <a:chOff x="0" y="0"/>
            <a:chExt cx="8136903" cy="146266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0" y="0"/>
              <a:ext cx="8136903" cy="146266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1773647" y="0"/>
              <a:ext cx="6363256" cy="1462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Выступления на заседаниях педагогических советов, методических объединений </a:t>
              </a:r>
              <a:endParaRPr lang="ru-RU" sz="2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3" y="1522713"/>
            <a:ext cx="1627188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865799" y="2948941"/>
            <a:ext cx="8136903" cy="1401891"/>
            <a:chOff x="0" y="1658644"/>
            <a:chExt cx="8136903" cy="1462662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1658644"/>
              <a:ext cx="8136903" cy="146266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1773647" y="1658644"/>
              <a:ext cx="6363256" cy="1462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Размещения информации на     личных сайтах</a:t>
              </a:r>
              <a:endParaRPr lang="ru-RU" sz="2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3" y="3044825"/>
            <a:ext cx="1627188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911519" y="4450269"/>
            <a:ext cx="8091183" cy="1462662"/>
            <a:chOff x="0" y="3217857"/>
            <a:chExt cx="8136903" cy="1462662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0" y="3217857"/>
              <a:ext cx="8136903" cy="146266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1773647" y="3217857"/>
              <a:ext cx="6363256" cy="1462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Открытые классные часы и внеклассные мероприятия</a:t>
              </a:r>
              <a:endParaRPr lang="ru-RU" sz="2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11" y="4596606"/>
            <a:ext cx="1627188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59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18" y="1234631"/>
            <a:ext cx="30384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1220" y="447294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74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24000" y="2030515"/>
            <a:ext cx="10323871" cy="139848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803924" y="4361288"/>
            <a:ext cx="5043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737360" y="2000425"/>
            <a:ext cx="1020318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«Совершенствование работы с родителями обучающихся с ОВЗ в условиях реализации ФАОП: эффективное сотрудничество семьи и школы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03923" y="4495801"/>
            <a:ext cx="461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методического объединения </a:t>
            </a:r>
          </a:p>
          <a:p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С. Васильева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641" y="569278"/>
            <a:ext cx="1591379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9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052053" y="1234630"/>
            <a:ext cx="9615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312652"/>
            <a:ext cx="3063240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3444240" algn="l"/>
              </a:tabLst>
            </a:pP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Цель: </a:t>
            </a:r>
            <a:endParaRPr lang="en-US" b="1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3444240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развитие 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системы родительского просвещения и содействие семейному воспитанию, обсуждение форм и методов вовлечение широкого круга родительского сообщества в воспитательную работу</a:t>
            </a:r>
            <a:endParaRPr lang="ru-RU" b="1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3444240" algn="l"/>
              </a:tabLst>
            </a:pPr>
            <a:r>
              <a:rPr lang="ru-RU" sz="20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	</a:t>
            </a:r>
            <a:endParaRPr lang="ru-RU" sz="20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690365"/>
              </p:ext>
            </p:extLst>
          </p:nvPr>
        </p:nvGraphicFramePr>
        <p:xfrm>
          <a:off x="3291841" y="1234633"/>
          <a:ext cx="8130540" cy="5078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320" y="5747"/>
            <a:ext cx="1181100" cy="122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3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041942" y="1006030"/>
            <a:ext cx="9615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316480" y="350520"/>
            <a:ext cx="6480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МО классных руководителей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98584" y="4585224"/>
            <a:ext cx="1953675" cy="183283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038321"/>
              </p:ext>
            </p:extLst>
          </p:nvPr>
        </p:nvGraphicFramePr>
        <p:xfrm>
          <a:off x="2016279" y="1590886"/>
          <a:ext cx="847032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839"/>
                <a:gridCol w="1620289"/>
                <a:gridCol w="1694064"/>
                <a:gridCol w="1694064"/>
                <a:gridCol w="169406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классных руководителей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категория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категория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СЗД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имеют аттестации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329" y="3037165"/>
            <a:ext cx="5173344" cy="27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443" y="-65267"/>
            <a:ext cx="1804988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86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892279" y="945070"/>
            <a:ext cx="9615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933701" y="350520"/>
            <a:ext cx="488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МО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9907514"/>
              </p:ext>
            </p:extLst>
          </p:nvPr>
        </p:nvGraphicFramePr>
        <p:xfrm>
          <a:off x="266761" y="1108884"/>
          <a:ext cx="9037260" cy="3072384"/>
        </p:xfrm>
        <a:graphic>
          <a:graphicData uri="http://schemas.openxmlformats.org/drawingml/2006/table">
            <a:tbl>
              <a:tblPr firstRow="1" firstCol="1" bandRow="1"/>
              <a:tblGrid>
                <a:gridCol w="905521"/>
                <a:gridCol w="813173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«Организация работы классных руководителей на 202</a:t>
                      </a:r>
                      <a:r>
                        <a:rPr lang="en-US" sz="180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80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- 202</a:t>
                      </a:r>
                      <a:r>
                        <a:rPr lang="en-US" sz="180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80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учебный год» 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«Инновационная деятельность классных руководителей по взаимодействию с семьей обучающихся»</a:t>
                      </a:r>
                      <a:endParaRPr lang="ru-RU" sz="1800" b="0" kern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76400" algn="l"/>
                        </a:tabLst>
                        <a:defRPr/>
                      </a:pPr>
                      <a:r>
                        <a:rPr lang="ru-RU" sz="180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«Эффективная организация работы классных руководителей  с родителями (законными представителями) обучающихся с нарушением</a:t>
                      </a:r>
                      <a:r>
                        <a:rPr lang="ru-RU" sz="1800" kern="12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интеллекта</a:t>
                      </a:r>
                      <a:r>
                        <a:rPr lang="ru-RU" sz="180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рамках года семьи».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76400" algn="l"/>
                        </a:tabLst>
                        <a:defRPr/>
                      </a:pPr>
                      <a:r>
                        <a:rPr lang="ru-RU" sz="180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«Совершенствование </a:t>
                      </a:r>
                      <a:r>
                        <a:rPr lang="ru-RU" sz="1800" kern="120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профориентационной</a:t>
                      </a:r>
                      <a:r>
                        <a:rPr lang="ru-RU" sz="180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работы с семьей и обучающимися с ОВЗ через методический конструктор классного часа в свете требований ФГОС </a:t>
                      </a:r>
                      <a:r>
                        <a:rPr lang="ru-RU" sz="1800" kern="120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Профибокс</a:t>
                      </a:r>
                      <a:r>
                        <a:rPr lang="ru-RU" sz="180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Мониторинг эффективности воспитательной работы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098584" y="4585224"/>
            <a:ext cx="1953675" cy="183283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720" y="1412435"/>
            <a:ext cx="2446338" cy="184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04982"/>
            <a:ext cx="1722755" cy="172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41" y="4023361"/>
            <a:ext cx="1920558" cy="192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76" y="3921433"/>
            <a:ext cx="238442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653" y="-79657"/>
            <a:ext cx="1447347" cy="150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79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052053" y="1234630"/>
            <a:ext cx="9615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48840" y="563880"/>
            <a:ext cx="629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классные часы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601264"/>
              </p:ext>
            </p:extLst>
          </p:nvPr>
        </p:nvGraphicFramePr>
        <p:xfrm>
          <a:off x="3375648" y="1447927"/>
          <a:ext cx="5715669" cy="4416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20757"/>
                <a:gridCol w="994912"/>
              </a:tblGrid>
              <a:tr h="2098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1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Дружба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1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Семья в моей жизни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1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Семейные ценности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1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Прощай, начальная школа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1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Умейте дружить и дружбой дорожить!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1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Семья – важнейшая ценность для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каждого человека</a:t>
                      </a: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6а,б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1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Семья. Семейные ценности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1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 экологическим тропам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7б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1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Взгляд в будущее: моя профессия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1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Семья – это то, что с тобою всегда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1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Выбор профессии – твой выбор!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9б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1977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Путешествие в страну веселого настроения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76400" algn="l"/>
                        </a:tabLs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33" y="1449704"/>
            <a:ext cx="2329865" cy="17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97" y="1358264"/>
            <a:ext cx="2120900" cy="1590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66" y="3842385"/>
            <a:ext cx="2258060" cy="1693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940" y="3842385"/>
            <a:ext cx="2402840" cy="1802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-179944"/>
            <a:ext cx="1429802" cy="148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8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052053" y="1234630"/>
            <a:ext cx="9615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26920" y="701040"/>
            <a:ext cx="728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2428917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295625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3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120633" y="731710"/>
            <a:ext cx="9615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26920" y="293608"/>
            <a:ext cx="728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школы и семьи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8" y="632460"/>
            <a:ext cx="1941831" cy="16459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66571646"/>
              </p:ext>
            </p:extLst>
          </p:nvPr>
        </p:nvGraphicFramePr>
        <p:xfrm>
          <a:off x="3178810" y="850909"/>
          <a:ext cx="4837431" cy="1985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228599" y="2463800"/>
            <a:ext cx="1943100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77" y="1021271"/>
            <a:ext cx="2028202" cy="1525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279" y="3189398"/>
            <a:ext cx="1855466" cy="1397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39"/>
          <a:stretch/>
        </p:blipFill>
        <p:spPr bwMode="auto">
          <a:xfrm>
            <a:off x="3281680" y="3736695"/>
            <a:ext cx="3119120" cy="1729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56"/>
          <a:stretch/>
        </p:blipFill>
        <p:spPr bwMode="auto">
          <a:xfrm>
            <a:off x="7086447" y="3008553"/>
            <a:ext cx="1935179" cy="1274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038" y="4919282"/>
            <a:ext cx="1935179" cy="145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2280920" y="1455420"/>
            <a:ext cx="154305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9" b="66875"/>
          <a:stretch/>
        </p:blipFill>
        <p:spPr bwMode="auto">
          <a:xfrm>
            <a:off x="703225" y="4732843"/>
            <a:ext cx="1577695" cy="1573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680" y="348933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60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34066" y="467187"/>
            <a:ext cx="10323871" cy="7674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58" y="243839"/>
            <a:ext cx="1435909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71800" y="381000"/>
            <a:ext cx="653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публикаций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369666"/>
              </p:ext>
            </p:extLst>
          </p:nvPr>
        </p:nvGraphicFramePr>
        <p:xfrm>
          <a:off x="2100580" y="1013460"/>
          <a:ext cx="6631940" cy="499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2360"/>
                <a:gridCol w="1798320"/>
                <a:gridCol w="2461260"/>
              </a:tblGrid>
              <a:tr h="88411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классного руководителя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публикаций 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01.09.24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23.05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Васильева А.С.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а/б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Антонова А.А.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Лысенко Е.Г.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а/б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Хмеловская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Е.В.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Супчан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Н.В.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Лисиенко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Э.А.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Малькова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Н.В.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Пашкова Р.М.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Калачева И.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Тарасюк Т.А.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Дмитриева О.А.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965693" y="873959"/>
            <a:ext cx="9615947" cy="0"/>
          </a:xfrm>
          <a:prstGeom prst="line">
            <a:avLst/>
          </a:prstGeom>
          <a:ln w="76200">
            <a:solidFill>
              <a:srgbClr val="52B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9121140" y="3592175"/>
            <a:ext cx="26441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учета мероприятий </a:t>
            </a:r>
          </a:p>
          <a:p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проводимых в рамках </a:t>
            </a:r>
          </a:p>
          <a:p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тематических недель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47760" y="5033695"/>
            <a:ext cx="3444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Минимум ЧЕТЫРЕ поста в месяц</a:t>
            </a:r>
          </a:p>
          <a:p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поста * 9 месяцев = 36 постов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10" y="243839"/>
            <a:ext cx="1804987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56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иний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Легкий дым">
    <a:majorFont>
      <a:latin typeface="Century Gothic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Легкий дым">
    <a:fillStyleLst>
      <a:solidFill>
        <a:schemeClr val="phClr"/>
      </a:solidFill>
      <a:solidFill>
        <a:schemeClr val="phClr">
          <a:tint val="70000"/>
          <a:lumMod val="104000"/>
        </a:schemeClr>
      </a:solidFill>
      <a:gradFill rotWithShape="1">
        <a:gsLst>
          <a:gs pos="0">
            <a:schemeClr val="phClr">
              <a:tint val="96000"/>
              <a:lumMod val="104000"/>
            </a:schemeClr>
          </a:gs>
          <a:gs pos="100000">
            <a:schemeClr val="phClr">
              <a:shade val="98000"/>
              <a:lumMod val="9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>
            <a:shade val="90000"/>
          </a:schemeClr>
        </a:solidFill>
        <a:prstDash val="solid"/>
      </a:ln>
      <a:ln w="15875" cap="rnd" cmpd="sng" algn="ctr">
        <a:solidFill>
          <a:schemeClr val="phClr"/>
        </a:solidFill>
        <a:prstDash val="solid"/>
      </a:ln>
      <a:ln w="2222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2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satMod val="92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1180</TotalTime>
  <Words>845</Words>
  <Application>Microsoft Office PowerPoint</Application>
  <PresentationFormat>Произвольный</PresentationFormat>
  <Paragraphs>165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Горизонт</vt:lpstr>
      <vt:lpstr>Краевое государственное казенное общеобразовательное учреждение, реализующее адаптированные основные общеобразовательные программы  «Школа-интернат №11»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АВГУСТОВСКАЯ КОНФЕРЕНЦИЯ ПЕДАГОГИЧЕСКИХ РАБОТНИКОВ ОБРАЗОВАНИЯ ХАБАРОВСКОГО КРАЯ</dc:title>
  <dc:creator>Institut</dc:creator>
  <cp:lastModifiedBy>Анна</cp:lastModifiedBy>
  <cp:revision>88</cp:revision>
  <dcterms:created xsi:type="dcterms:W3CDTF">2021-08-13T00:08:08Z</dcterms:created>
  <dcterms:modified xsi:type="dcterms:W3CDTF">2025-05-29T23:06:24Z</dcterms:modified>
</cp:coreProperties>
</file>