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3" r:id="rId5"/>
    <p:sldId id="282" r:id="rId6"/>
    <p:sldId id="268" r:id="rId7"/>
    <p:sldId id="279" r:id="rId8"/>
    <p:sldId id="284" r:id="rId9"/>
    <p:sldId id="280" r:id="rId10"/>
    <p:sldId id="281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7" d="100"/>
          <a:sy n="77" d="100"/>
        </p:scale>
        <p:origin x="-821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F16E3-4FFF-4723-8C24-81A1FF852BB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0E200-231D-43B4-B8A5-9C364DB8C66F}" type="pres">
      <dgm:prSet presAssocID="{F7BF16E3-4FFF-4723-8C24-81A1FF852BB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2961D-9E1F-48B9-B7AF-A1912F82EA7B}" type="presOf" srcId="{F7BF16E3-4FFF-4723-8C24-81A1FF852BB3}" destId="{D3F0E200-231D-43B4-B8A5-9C364DB8C66F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0590B-B99C-4470-B391-127C54E7B9E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D2AA47-B1B1-45EC-BAE6-169F1F0E3E7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целей и задач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16069-215F-4318-A62D-017CA3A34FAD}" type="parTrans" cxnId="{00D68C16-232F-415A-A520-E01DB9481280}">
      <dgm:prSet/>
      <dgm:spPr/>
      <dgm:t>
        <a:bodyPr/>
        <a:lstStyle/>
        <a:p>
          <a:endParaRPr lang="ru-RU"/>
        </a:p>
      </dgm:t>
    </dgm:pt>
    <dgm:pt modelId="{A0B99F02-7C98-4A1F-B1E2-1DFF2D998894}" type="sibTrans" cxnId="{00D68C16-232F-415A-A520-E01DB9481280}">
      <dgm:prSet/>
      <dgm:spPr/>
      <dgm:t>
        <a:bodyPr/>
        <a:lstStyle/>
        <a:p>
          <a:endParaRPr lang="ru-RU"/>
        </a:p>
      </dgm:t>
    </dgm:pt>
    <dgm:pt modelId="{CBC02E64-2977-4EE2-982E-60F3374CAFA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тематики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DBCCB-3778-4E05-AA2B-F191086FC73B}" type="parTrans" cxnId="{46E45611-FA4E-48D3-8D8C-2BD65B2FC6C2}">
      <dgm:prSet/>
      <dgm:spPr/>
      <dgm:t>
        <a:bodyPr/>
        <a:lstStyle/>
        <a:p>
          <a:endParaRPr lang="ru-RU"/>
        </a:p>
      </dgm:t>
    </dgm:pt>
    <dgm:pt modelId="{3B9F070C-3BED-4DEE-AECB-4759FBCE601E}" type="sibTrans" cxnId="{46E45611-FA4E-48D3-8D8C-2BD65B2FC6C2}">
      <dgm:prSet/>
      <dgm:spPr/>
      <dgm:t>
        <a:bodyPr/>
        <a:lstStyle/>
        <a:p>
          <a:endParaRPr lang="ru-RU"/>
        </a:p>
      </dgm:t>
    </dgm:pt>
    <dgm:pt modelId="{0B380203-F301-4606-9497-E44C6BDC7A0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содержания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5E0F7-3116-424F-970A-1E318F8EB669}" type="parTrans" cxnId="{D5A83219-472E-4F40-9B6D-175E15BF1A68}">
      <dgm:prSet/>
      <dgm:spPr/>
      <dgm:t>
        <a:bodyPr/>
        <a:lstStyle/>
        <a:p>
          <a:endParaRPr lang="ru-RU"/>
        </a:p>
      </dgm:t>
    </dgm:pt>
    <dgm:pt modelId="{32492B2F-541D-44A8-820A-6519CFCE7A77}" type="sibTrans" cxnId="{D5A83219-472E-4F40-9B6D-175E15BF1A68}">
      <dgm:prSet/>
      <dgm:spPr/>
      <dgm:t>
        <a:bodyPr/>
        <a:lstStyle/>
        <a:p>
          <a:endParaRPr lang="ru-RU"/>
        </a:p>
      </dgm:t>
    </dgm:pt>
    <dgm:pt modelId="{DBFAB05D-9B87-4634-8579-374511C236F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и задачи классного часа должны быть чётко сформулированы и соответствовать основным принципам ФГОС, таким как развитие личности, социализация, воспитание гражданственности и духовно-нравственных ценностей.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A3235-1768-49D0-9A0F-5A9692B5F760}" type="parTrans" cxnId="{D0428A4C-4996-4909-904B-82D4E317A760}">
      <dgm:prSet/>
      <dgm:spPr/>
      <dgm:t>
        <a:bodyPr/>
        <a:lstStyle/>
        <a:p>
          <a:endParaRPr lang="ru-RU"/>
        </a:p>
      </dgm:t>
    </dgm:pt>
    <dgm:pt modelId="{CCB77FD7-8976-4301-8DCB-E1FB520D2D23}" type="sibTrans" cxnId="{D0428A4C-4996-4909-904B-82D4E317A760}">
      <dgm:prSet/>
      <dgm:spPr/>
      <dgm:t>
        <a:bodyPr/>
        <a:lstStyle/>
        <a:p>
          <a:endParaRPr lang="ru-RU"/>
        </a:p>
      </dgm:t>
    </dgm:pt>
    <dgm:pt modelId="{01EF9394-4E60-48B5-A0D1-903F710CB811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 классного часа должна быть актуальной, интересной и соответствовать возрасту обучающихся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236E7-1D9B-4B2C-999C-D626C046C81A}" type="parTrans" cxnId="{ADE67F6E-47F9-4D6C-93D1-3E491E09323E}">
      <dgm:prSet/>
      <dgm:spPr/>
      <dgm:t>
        <a:bodyPr/>
        <a:lstStyle/>
        <a:p>
          <a:endParaRPr lang="ru-RU"/>
        </a:p>
      </dgm:t>
    </dgm:pt>
    <dgm:pt modelId="{20CC7AD7-6628-4613-A339-D4536E412BF7}" type="sibTrans" cxnId="{ADE67F6E-47F9-4D6C-93D1-3E491E09323E}">
      <dgm:prSet/>
      <dgm:spPr/>
      <dgm:t>
        <a:bodyPr/>
        <a:lstStyle/>
        <a:p>
          <a:endParaRPr lang="ru-RU"/>
        </a:p>
      </dgm:t>
    </dgm:pt>
    <dgm:pt modelId="{31989D43-5FD8-4B0C-8CAE-47503A3DE623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классного часа должно включать различные виды деятельности, такие как беседы, обсуждения, игры, творческие задания, просмотр видео и презентаций.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D69B3-ECDF-4EF3-8B6A-D270319DD26F}" type="parTrans" cxnId="{D72815B1-983E-4F8E-862D-B9B02FC296C9}">
      <dgm:prSet/>
      <dgm:spPr/>
      <dgm:t>
        <a:bodyPr/>
        <a:lstStyle/>
        <a:p>
          <a:endParaRPr lang="ru-RU"/>
        </a:p>
      </dgm:t>
    </dgm:pt>
    <dgm:pt modelId="{B0C21594-8FDE-4C45-89E8-CBF4A0C6B1DA}" type="sibTrans" cxnId="{D72815B1-983E-4F8E-862D-B9B02FC296C9}">
      <dgm:prSet/>
      <dgm:spPr/>
      <dgm:t>
        <a:bodyPr/>
        <a:lstStyle/>
        <a:p>
          <a:endParaRPr lang="ru-RU"/>
        </a:p>
      </dgm:t>
    </dgm:pt>
    <dgm:pt modelId="{BF26DBB9-08BA-47DD-B00D-2B7416720A81}" type="pres">
      <dgm:prSet presAssocID="{8CB0590B-B99C-4470-B391-127C54E7B9E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66B225F-F336-472D-A4B3-E6CBCC272B87}" type="pres">
      <dgm:prSet presAssocID="{2ED2AA47-B1B1-45EC-BAE6-169F1F0E3E79}" presName="horFlow" presStyleCnt="0"/>
      <dgm:spPr/>
    </dgm:pt>
    <dgm:pt modelId="{08A96367-6732-4D03-B221-ADAD3456008D}" type="pres">
      <dgm:prSet presAssocID="{2ED2AA47-B1B1-45EC-BAE6-169F1F0E3E79}" presName="bigChev" presStyleLbl="node1" presStyleIdx="0" presStyleCnt="3" custScaleX="70960" custScaleY="75561" custLinFactNeighborX="-12483" custLinFactNeighborY="-18406"/>
      <dgm:spPr/>
    </dgm:pt>
    <dgm:pt modelId="{ABF6DF2B-A7A2-46E2-96D0-37C8C3E57F2D}" type="pres">
      <dgm:prSet presAssocID="{CD5A3235-1768-49D0-9A0F-5A9692B5F760}" presName="parTrans" presStyleCnt="0"/>
      <dgm:spPr/>
    </dgm:pt>
    <dgm:pt modelId="{7E4E4B99-5728-4379-92E9-C9C483733C72}" type="pres">
      <dgm:prSet presAssocID="{DBFAB05D-9B87-4634-8579-374511C236F1}" presName="node" presStyleLbl="alignAccFollowNode1" presStyleIdx="0" presStyleCnt="3" custScaleX="216014" custLinFactNeighborX="21876" custLinFactNeighborY="-16778">
        <dgm:presLayoutVars>
          <dgm:bulletEnabled val="1"/>
        </dgm:presLayoutVars>
      </dgm:prSet>
      <dgm:spPr/>
    </dgm:pt>
    <dgm:pt modelId="{8E3EE58C-966E-48A2-ADCB-82436785DA5E}" type="pres">
      <dgm:prSet presAssocID="{2ED2AA47-B1B1-45EC-BAE6-169F1F0E3E79}" presName="vSp" presStyleCnt="0"/>
      <dgm:spPr/>
    </dgm:pt>
    <dgm:pt modelId="{068BFA8A-C855-4B93-BA6B-8AC1F8351517}" type="pres">
      <dgm:prSet presAssocID="{CBC02E64-2977-4EE2-982E-60F3374CAFAF}" presName="horFlow" presStyleCnt="0"/>
      <dgm:spPr/>
    </dgm:pt>
    <dgm:pt modelId="{AA7A9753-A210-485E-887A-216040EF90A0}" type="pres">
      <dgm:prSet presAssocID="{CBC02E64-2977-4EE2-982E-60F3374CAFAF}" presName="bigChev" presStyleLbl="node1" presStyleIdx="1" presStyleCnt="3" custScaleX="62032" custScaleY="53728" custLinFactNeighborX="9657" custLinFactNeighborY="-23479"/>
      <dgm:spPr/>
    </dgm:pt>
    <dgm:pt modelId="{CB3F79F6-7A63-4695-ABD9-DA13E416EE2E}" type="pres">
      <dgm:prSet presAssocID="{9D6236E7-1D9B-4B2C-999C-D626C046C81A}" presName="parTrans" presStyleCnt="0"/>
      <dgm:spPr/>
    </dgm:pt>
    <dgm:pt modelId="{B6B3DE5A-C9BF-4EE5-A5E7-2E1AD7C19EB9}" type="pres">
      <dgm:prSet presAssocID="{01EF9394-4E60-48B5-A0D1-903F710CB811}" presName="node" presStyleLbl="alignAccFollowNode1" presStyleIdx="1" presStyleCnt="3" custScaleX="211748" custScaleY="72777" custLinFactNeighborX="78665" custLinFactNeighborY="-24264">
        <dgm:presLayoutVars>
          <dgm:bulletEnabled val="1"/>
        </dgm:presLayoutVars>
      </dgm:prSet>
      <dgm:spPr/>
    </dgm:pt>
    <dgm:pt modelId="{24883857-042C-4698-BD33-CB2D3271D05B}" type="pres">
      <dgm:prSet presAssocID="{CBC02E64-2977-4EE2-982E-60F3374CAFAF}" presName="vSp" presStyleCnt="0"/>
      <dgm:spPr/>
    </dgm:pt>
    <dgm:pt modelId="{3A4CE3EB-0530-47BE-B871-EA5304F547D6}" type="pres">
      <dgm:prSet presAssocID="{0B380203-F301-4606-9497-E44C6BDC7A09}" presName="horFlow" presStyleCnt="0"/>
      <dgm:spPr/>
    </dgm:pt>
    <dgm:pt modelId="{EFE555D4-DE8A-4E79-A976-FF8D09C41986}" type="pres">
      <dgm:prSet presAssocID="{0B380203-F301-4606-9497-E44C6BDC7A09}" presName="bigChev" presStyleLbl="node1" presStyleIdx="2" presStyleCnt="3" custScaleX="67848" custScaleY="57884" custLinFactNeighborX="-8643" custLinFactNeighborY="-33355"/>
      <dgm:spPr/>
    </dgm:pt>
    <dgm:pt modelId="{E8B51D7C-1536-4BA8-B904-A81D96FC948A}" type="pres">
      <dgm:prSet presAssocID="{9E3D69B3-ECDF-4EF3-8B6A-D270319DD26F}" presName="parTrans" presStyleCnt="0"/>
      <dgm:spPr/>
    </dgm:pt>
    <dgm:pt modelId="{49E27602-863C-4E84-B345-29F1112A2348}" type="pres">
      <dgm:prSet presAssocID="{31989D43-5FD8-4B0C-8CAE-47503A3DE623}" presName="node" presStyleLbl="alignAccFollowNode1" presStyleIdx="2" presStyleCnt="3" custScaleX="212786" custScaleY="69703" custLinFactNeighborX="38697" custLinFactNeighborY="-37970">
        <dgm:presLayoutVars>
          <dgm:bulletEnabled val="1"/>
        </dgm:presLayoutVars>
      </dgm:prSet>
      <dgm:spPr/>
    </dgm:pt>
  </dgm:ptLst>
  <dgm:cxnLst>
    <dgm:cxn modelId="{6A818EC3-99C3-48E3-B8A4-6D26ED0C9877}" type="presOf" srcId="{8CB0590B-B99C-4470-B391-127C54E7B9E4}" destId="{BF26DBB9-08BA-47DD-B00D-2B7416720A81}" srcOrd="0" destOrd="0" presId="urn:microsoft.com/office/officeart/2005/8/layout/lProcess3"/>
    <dgm:cxn modelId="{25F86EDF-7180-44C2-98B4-B09EBA640367}" type="presOf" srcId="{CBC02E64-2977-4EE2-982E-60F3374CAFAF}" destId="{AA7A9753-A210-485E-887A-216040EF90A0}" srcOrd="0" destOrd="0" presId="urn:microsoft.com/office/officeart/2005/8/layout/lProcess3"/>
    <dgm:cxn modelId="{D5A83219-472E-4F40-9B6D-175E15BF1A68}" srcId="{8CB0590B-B99C-4470-B391-127C54E7B9E4}" destId="{0B380203-F301-4606-9497-E44C6BDC7A09}" srcOrd="2" destOrd="0" parTransId="{2605E0F7-3116-424F-970A-1E318F8EB669}" sibTransId="{32492B2F-541D-44A8-820A-6519CFCE7A77}"/>
    <dgm:cxn modelId="{1C18CEFF-C8E0-49B4-BA36-BC0E28F43C00}" type="presOf" srcId="{DBFAB05D-9B87-4634-8579-374511C236F1}" destId="{7E4E4B99-5728-4379-92E9-C9C483733C72}" srcOrd="0" destOrd="0" presId="urn:microsoft.com/office/officeart/2005/8/layout/lProcess3"/>
    <dgm:cxn modelId="{46E45611-FA4E-48D3-8D8C-2BD65B2FC6C2}" srcId="{8CB0590B-B99C-4470-B391-127C54E7B9E4}" destId="{CBC02E64-2977-4EE2-982E-60F3374CAFAF}" srcOrd="1" destOrd="0" parTransId="{6E1DBCCB-3778-4E05-AA2B-F191086FC73B}" sibTransId="{3B9F070C-3BED-4DEE-AECB-4759FBCE601E}"/>
    <dgm:cxn modelId="{C2D2A3F8-E20E-43DA-A5A5-74E71617E97D}" type="presOf" srcId="{0B380203-F301-4606-9497-E44C6BDC7A09}" destId="{EFE555D4-DE8A-4E79-A976-FF8D09C41986}" srcOrd="0" destOrd="0" presId="urn:microsoft.com/office/officeart/2005/8/layout/lProcess3"/>
    <dgm:cxn modelId="{FE0E59A2-7720-4833-A667-97BCC231297F}" type="presOf" srcId="{01EF9394-4E60-48B5-A0D1-903F710CB811}" destId="{B6B3DE5A-C9BF-4EE5-A5E7-2E1AD7C19EB9}" srcOrd="0" destOrd="0" presId="urn:microsoft.com/office/officeart/2005/8/layout/lProcess3"/>
    <dgm:cxn modelId="{D0428A4C-4996-4909-904B-82D4E317A760}" srcId="{2ED2AA47-B1B1-45EC-BAE6-169F1F0E3E79}" destId="{DBFAB05D-9B87-4634-8579-374511C236F1}" srcOrd="0" destOrd="0" parTransId="{CD5A3235-1768-49D0-9A0F-5A9692B5F760}" sibTransId="{CCB77FD7-8976-4301-8DCB-E1FB520D2D23}"/>
    <dgm:cxn modelId="{42CCD3AA-FD44-426F-A87E-A40ED2C34613}" type="presOf" srcId="{2ED2AA47-B1B1-45EC-BAE6-169F1F0E3E79}" destId="{08A96367-6732-4D03-B221-ADAD3456008D}" srcOrd="0" destOrd="0" presId="urn:microsoft.com/office/officeart/2005/8/layout/lProcess3"/>
    <dgm:cxn modelId="{ADE67F6E-47F9-4D6C-93D1-3E491E09323E}" srcId="{CBC02E64-2977-4EE2-982E-60F3374CAFAF}" destId="{01EF9394-4E60-48B5-A0D1-903F710CB811}" srcOrd="0" destOrd="0" parTransId="{9D6236E7-1D9B-4B2C-999C-D626C046C81A}" sibTransId="{20CC7AD7-6628-4613-A339-D4536E412BF7}"/>
    <dgm:cxn modelId="{D72815B1-983E-4F8E-862D-B9B02FC296C9}" srcId="{0B380203-F301-4606-9497-E44C6BDC7A09}" destId="{31989D43-5FD8-4B0C-8CAE-47503A3DE623}" srcOrd="0" destOrd="0" parTransId="{9E3D69B3-ECDF-4EF3-8B6A-D270319DD26F}" sibTransId="{B0C21594-8FDE-4C45-89E8-CBF4A0C6B1DA}"/>
    <dgm:cxn modelId="{00D68C16-232F-415A-A520-E01DB9481280}" srcId="{8CB0590B-B99C-4470-B391-127C54E7B9E4}" destId="{2ED2AA47-B1B1-45EC-BAE6-169F1F0E3E79}" srcOrd="0" destOrd="0" parTransId="{D1716069-215F-4318-A62D-017CA3A34FAD}" sibTransId="{A0B99F02-7C98-4A1F-B1E2-1DFF2D998894}"/>
    <dgm:cxn modelId="{2087D40A-78BB-4BC8-857A-7D8B8013A6EA}" type="presOf" srcId="{31989D43-5FD8-4B0C-8CAE-47503A3DE623}" destId="{49E27602-863C-4E84-B345-29F1112A2348}" srcOrd="0" destOrd="0" presId="urn:microsoft.com/office/officeart/2005/8/layout/lProcess3"/>
    <dgm:cxn modelId="{CD17C5E7-FEE1-4943-89E7-EB9A50AB5E92}" type="presParOf" srcId="{BF26DBB9-08BA-47DD-B00D-2B7416720A81}" destId="{366B225F-F336-472D-A4B3-E6CBCC272B87}" srcOrd="0" destOrd="0" presId="urn:microsoft.com/office/officeart/2005/8/layout/lProcess3"/>
    <dgm:cxn modelId="{7EBC9DE1-FC1F-4270-9881-85C355D7F2C7}" type="presParOf" srcId="{366B225F-F336-472D-A4B3-E6CBCC272B87}" destId="{08A96367-6732-4D03-B221-ADAD3456008D}" srcOrd="0" destOrd="0" presId="urn:microsoft.com/office/officeart/2005/8/layout/lProcess3"/>
    <dgm:cxn modelId="{32E575BC-3C4D-4962-88E7-BEB48BC5BF45}" type="presParOf" srcId="{366B225F-F336-472D-A4B3-E6CBCC272B87}" destId="{ABF6DF2B-A7A2-46E2-96D0-37C8C3E57F2D}" srcOrd="1" destOrd="0" presId="urn:microsoft.com/office/officeart/2005/8/layout/lProcess3"/>
    <dgm:cxn modelId="{FB1C594E-8E77-4680-803E-B3E15A744E3E}" type="presParOf" srcId="{366B225F-F336-472D-A4B3-E6CBCC272B87}" destId="{7E4E4B99-5728-4379-92E9-C9C483733C72}" srcOrd="2" destOrd="0" presId="urn:microsoft.com/office/officeart/2005/8/layout/lProcess3"/>
    <dgm:cxn modelId="{9CABEDD0-83E1-47FD-A9F2-23B64473C059}" type="presParOf" srcId="{BF26DBB9-08BA-47DD-B00D-2B7416720A81}" destId="{8E3EE58C-966E-48A2-ADCB-82436785DA5E}" srcOrd="1" destOrd="0" presId="urn:microsoft.com/office/officeart/2005/8/layout/lProcess3"/>
    <dgm:cxn modelId="{4AFABBB7-C935-4985-A763-DC2BE1A101F9}" type="presParOf" srcId="{BF26DBB9-08BA-47DD-B00D-2B7416720A81}" destId="{068BFA8A-C855-4B93-BA6B-8AC1F8351517}" srcOrd="2" destOrd="0" presId="urn:microsoft.com/office/officeart/2005/8/layout/lProcess3"/>
    <dgm:cxn modelId="{26D7123D-E98D-4507-A5B6-BF7B3C7C4220}" type="presParOf" srcId="{068BFA8A-C855-4B93-BA6B-8AC1F8351517}" destId="{AA7A9753-A210-485E-887A-216040EF90A0}" srcOrd="0" destOrd="0" presId="urn:microsoft.com/office/officeart/2005/8/layout/lProcess3"/>
    <dgm:cxn modelId="{A8B1083F-3F6E-47F9-8EAF-8A025932B4F4}" type="presParOf" srcId="{068BFA8A-C855-4B93-BA6B-8AC1F8351517}" destId="{CB3F79F6-7A63-4695-ABD9-DA13E416EE2E}" srcOrd="1" destOrd="0" presId="urn:microsoft.com/office/officeart/2005/8/layout/lProcess3"/>
    <dgm:cxn modelId="{9BDEABEC-B812-4D32-ABB7-E51994ABDC60}" type="presParOf" srcId="{068BFA8A-C855-4B93-BA6B-8AC1F8351517}" destId="{B6B3DE5A-C9BF-4EE5-A5E7-2E1AD7C19EB9}" srcOrd="2" destOrd="0" presId="urn:microsoft.com/office/officeart/2005/8/layout/lProcess3"/>
    <dgm:cxn modelId="{BF887241-8DAB-49D3-984A-F06C8677DADC}" type="presParOf" srcId="{BF26DBB9-08BA-47DD-B00D-2B7416720A81}" destId="{24883857-042C-4698-BD33-CB2D3271D05B}" srcOrd="3" destOrd="0" presId="urn:microsoft.com/office/officeart/2005/8/layout/lProcess3"/>
    <dgm:cxn modelId="{80E13DA0-DCD3-4604-85FF-9BAF3E412944}" type="presParOf" srcId="{BF26DBB9-08BA-47DD-B00D-2B7416720A81}" destId="{3A4CE3EB-0530-47BE-B871-EA5304F547D6}" srcOrd="4" destOrd="0" presId="urn:microsoft.com/office/officeart/2005/8/layout/lProcess3"/>
    <dgm:cxn modelId="{3279258A-DFE2-407A-940C-6C3B83E36CEB}" type="presParOf" srcId="{3A4CE3EB-0530-47BE-B871-EA5304F547D6}" destId="{EFE555D4-DE8A-4E79-A976-FF8D09C41986}" srcOrd="0" destOrd="0" presId="urn:microsoft.com/office/officeart/2005/8/layout/lProcess3"/>
    <dgm:cxn modelId="{8FD16F8B-94E1-4163-ADAD-83931EE95785}" type="presParOf" srcId="{3A4CE3EB-0530-47BE-B871-EA5304F547D6}" destId="{E8B51D7C-1536-4BA8-B904-A81D96FC948A}" srcOrd="1" destOrd="0" presId="urn:microsoft.com/office/officeart/2005/8/layout/lProcess3"/>
    <dgm:cxn modelId="{43BA970C-F3FB-4CE6-ABA1-3C66E88107B8}" type="presParOf" srcId="{3A4CE3EB-0530-47BE-B871-EA5304F547D6}" destId="{49E27602-863C-4E84-B345-29F1112A234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F16E3-4FFF-4723-8C24-81A1FF852BB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0E200-231D-43B4-B8A5-9C364DB8C66F}" type="pres">
      <dgm:prSet presAssocID="{F7BF16E3-4FFF-4723-8C24-81A1FF852BB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3A3A0-B36D-4362-A5A8-CC0AE5B5D72B}" type="presOf" srcId="{F7BF16E3-4FFF-4723-8C24-81A1FF852BB3}" destId="{D3F0E200-231D-43B4-B8A5-9C364DB8C66F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B0590B-B99C-4470-B391-127C54E7B9E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D2AA47-B1B1-45EC-BAE6-169F1F0E3E7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и приемы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16069-215F-4318-A62D-017CA3A34FAD}" type="parTrans" cxnId="{00D68C16-232F-415A-A520-E01DB9481280}">
      <dgm:prSet/>
      <dgm:spPr/>
      <dgm:t>
        <a:bodyPr/>
        <a:lstStyle/>
        <a:p>
          <a:endParaRPr lang="ru-RU"/>
        </a:p>
      </dgm:t>
    </dgm:pt>
    <dgm:pt modelId="{A0B99F02-7C98-4A1F-B1E2-1DFF2D998894}" type="sibTrans" cxnId="{00D68C16-232F-415A-A520-E01DB9481280}">
      <dgm:prSet/>
      <dgm:spPr/>
      <dgm:t>
        <a:bodyPr/>
        <a:lstStyle/>
        <a:p>
          <a:endParaRPr lang="ru-RU"/>
        </a:p>
      </dgm:t>
    </dgm:pt>
    <dgm:pt modelId="{CBC02E64-2977-4EE2-982E-60F3374CAFA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пространства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DBCCB-3778-4E05-AA2B-F191086FC73B}" type="parTrans" cxnId="{46E45611-FA4E-48D3-8D8C-2BD65B2FC6C2}">
      <dgm:prSet/>
      <dgm:spPr/>
      <dgm:t>
        <a:bodyPr/>
        <a:lstStyle/>
        <a:p>
          <a:endParaRPr lang="ru-RU"/>
        </a:p>
      </dgm:t>
    </dgm:pt>
    <dgm:pt modelId="{3B9F070C-3BED-4DEE-AECB-4759FBCE601E}" type="sibTrans" cxnId="{46E45611-FA4E-48D3-8D8C-2BD65B2FC6C2}">
      <dgm:prSet/>
      <dgm:spPr/>
      <dgm:t>
        <a:bodyPr/>
        <a:lstStyle/>
        <a:p>
          <a:endParaRPr lang="ru-RU"/>
        </a:p>
      </dgm:t>
    </dgm:pt>
    <dgm:pt modelId="{0B380203-F301-4606-9497-E44C6BDC7A0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 и подведение итогов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5E0F7-3116-424F-970A-1E318F8EB669}" type="parTrans" cxnId="{D5A83219-472E-4F40-9B6D-175E15BF1A68}">
      <dgm:prSet/>
      <dgm:spPr/>
      <dgm:t>
        <a:bodyPr/>
        <a:lstStyle/>
        <a:p>
          <a:endParaRPr lang="ru-RU"/>
        </a:p>
      </dgm:t>
    </dgm:pt>
    <dgm:pt modelId="{32492B2F-541D-44A8-820A-6519CFCE7A77}" type="sibTrans" cxnId="{D5A83219-472E-4F40-9B6D-175E15BF1A68}">
      <dgm:prSet/>
      <dgm:spPr/>
      <dgm:t>
        <a:bodyPr/>
        <a:lstStyle/>
        <a:p>
          <a:endParaRPr lang="ru-RU"/>
        </a:p>
      </dgm:t>
    </dgm:pt>
    <dgm:pt modelId="{31989D43-5FD8-4B0C-8CAE-47503A3DE623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 помогает ученикам осмыслить полученный опыт и закрепить новые знания и навыки 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D69B3-ECDF-4EF3-8B6A-D270319DD26F}" type="parTrans" cxnId="{D72815B1-983E-4F8E-862D-B9B02FC296C9}">
      <dgm:prSet/>
      <dgm:spPr/>
      <dgm:t>
        <a:bodyPr/>
        <a:lstStyle/>
        <a:p>
          <a:endParaRPr lang="ru-RU"/>
        </a:p>
      </dgm:t>
    </dgm:pt>
    <dgm:pt modelId="{B0C21594-8FDE-4C45-89E8-CBF4A0C6B1DA}" type="sibTrans" cxnId="{D72815B1-983E-4F8E-862D-B9B02FC296C9}">
      <dgm:prSet/>
      <dgm:spPr/>
      <dgm:t>
        <a:bodyPr/>
        <a:lstStyle/>
        <a:p>
          <a:endParaRPr lang="ru-RU"/>
        </a:p>
      </dgm:t>
    </dgm:pt>
    <dgm:pt modelId="{59B0BF1B-01B2-433A-929E-89E2124311C2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выбрать методы и приёмы, которые будут использованы на классном часе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B40FF-41CE-40B0-8547-036784BEB77C}" type="parTrans" cxnId="{29B4DA21-9BB3-47AA-898C-01199DB6F14D}">
      <dgm:prSet/>
      <dgm:spPr/>
      <dgm:t>
        <a:bodyPr/>
        <a:lstStyle/>
        <a:p>
          <a:endParaRPr lang="ru-RU"/>
        </a:p>
      </dgm:t>
    </dgm:pt>
    <dgm:pt modelId="{87A6366D-3838-451C-874B-FB801C7ACEA9}" type="sibTrans" cxnId="{29B4DA21-9BB3-47AA-898C-01199DB6F14D}">
      <dgm:prSet/>
      <dgm:spPr/>
      <dgm:t>
        <a:bodyPr/>
        <a:lstStyle/>
        <a:p>
          <a:endParaRPr lang="ru-RU"/>
        </a:p>
      </dgm:t>
    </dgm:pt>
    <dgm:pt modelId="{75CAEA77-CF08-48A4-9918-D8A06A59833A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предусмотреть возможность для групповой работы, размещения наглядных материалов и свободного перемещения обучающихся.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106B5-9CA1-41EB-AEE3-5D794FB0DE77}" type="parTrans" cxnId="{895A9955-AA96-40F6-9316-6878EC4AD72E}">
      <dgm:prSet/>
      <dgm:spPr/>
      <dgm:t>
        <a:bodyPr/>
        <a:lstStyle/>
        <a:p>
          <a:endParaRPr lang="ru-RU"/>
        </a:p>
      </dgm:t>
    </dgm:pt>
    <dgm:pt modelId="{6FFF620A-619B-4ED3-9290-0AEB081C4213}" type="sibTrans" cxnId="{895A9955-AA96-40F6-9316-6878EC4AD72E}">
      <dgm:prSet/>
      <dgm:spPr/>
      <dgm:t>
        <a:bodyPr/>
        <a:lstStyle/>
        <a:p>
          <a:endParaRPr lang="ru-RU"/>
        </a:p>
      </dgm:t>
    </dgm:pt>
    <dgm:pt modelId="{BF26DBB9-08BA-47DD-B00D-2B7416720A81}" type="pres">
      <dgm:prSet presAssocID="{8CB0590B-B99C-4470-B391-127C54E7B9E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66B225F-F336-472D-A4B3-E6CBCC272B87}" type="pres">
      <dgm:prSet presAssocID="{2ED2AA47-B1B1-45EC-BAE6-169F1F0E3E79}" presName="horFlow" presStyleCnt="0"/>
      <dgm:spPr/>
    </dgm:pt>
    <dgm:pt modelId="{08A96367-6732-4D03-B221-ADAD3456008D}" type="pres">
      <dgm:prSet presAssocID="{2ED2AA47-B1B1-45EC-BAE6-169F1F0E3E79}" presName="bigChev" presStyleLbl="node1" presStyleIdx="0" presStyleCnt="3" custScaleX="70960" custScaleY="61392" custLinFactNeighborX="-12483" custLinFactNeighborY="-18406"/>
      <dgm:spPr/>
      <dgm:t>
        <a:bodyPr/>
        <a:lstStyle/>
        <a:p>
          <a:endParaRPr lang="ru-RU"/>
        </a:p>
      </dgm:t>
    </dgm:pt>
    <dgm:pt modelId="{5E441428-3AC1-4AAA-B3A9-9B0463D0D685}" type="pres">
      <dgm:prSet presAssocID="{09FB40FF-41CE-40B0-8547-036784BEB77C}" presName="parTrans" presStyleCnt="0"/>
      <dgm:spPr/>
    </dgm:pt>
    <dgm:pt modelId="{114A48B9-96EB-4A3E-84DF-7D658387295B}" type="pres">
      <dgm:prSet presAssocID="{59B0BF1B-01B2-433A-929E-89E2124311C2}" presName="node" presStyleLbl="alignAccFollowNode1" presStyleIdx="0" presStyleCnt="3" custScaleX="197934" custScaleY="77207" custLinFactNeighborX="21353" custLinFactNeighborY="-20580">
        <dgm:presLayoutVars>
          <dgm:bulletEnabled val="1"/>
        </dgm:presLayoutVars>
      </dgm:prSet>
      <dgm:spPr/>
    </dgm:pt>
    <dgm:pt modelId="{8E3EE58C-966E-48A2-ADCB-82436785DA5E}" type="pres">
      <dgm:prSet presAssocID="{2ED2AA47-B1B1-45EC-BAE6-169F1F0E3E79}" presName="vSp" presStyleCnt="0"/>
      <dgm:spPr/>
    </dgm:pt>
    <dgm:pt modelId="{068BFA8A-C855-4B93-BA6B-8AC1F8351517}" type="pres">
      <dgm:prSet presAssocID="{CBC02E64-2977-4EE2-982E-60F3374CAFAF}" presName="horFlow" presStyleCnt="0"/>
      <dgm:spPr/>
    </dgm:pt>
    <dgm:pt modelId="{AA7A9753-A210-485E-887A-216040EF90A0}" type="pres">
      <dgm:prSet presAssocID="{CBC02E64-2977-4EE2-982E-60F3374CAFAF}" presName="bigChev" presStyleLbl="node1" presStyleIdx="1" presStyleCnt="3" custScaleX="65962" custScaleY="62399" custLinFactNeighborX="6212" custLinFactNeighborY="-24156"/>
      <dgm:spPr/>
      <dgm:t>
        <a:bodyPr/>
        <a:lstStyle/>
        <a:p>
          <a:endParaRPr lang="ru-RU"/>
        </a:p>
      </dgm:t>
    </dgm:pt>
    <dgm:pt modelId="{87E6A83B-A22B-4D5F-B524-6994C8F62278}" type="pres">
      <dgm:prSet presAssocID="{E5C106B5-9CA1-41EB-AEE3-5D794FB0DE77}" presName="parTrans" presStyleCnt="0"/>
      <dgm:spPr/>
    </dgm:pt>
    <dgm:pt modelId="{729F5D8E-2CB1-4124-A767-94EEF5E8D7AA}" type="pres">
      <dgm:prSet presAssocID="{75CAEA77-CF08-48A4-9918-D8A06A59833A}" presName="node" presStyleLbl="alignAccFollowNode1" presStyleIdx="1" presStyleCnt="3" custScaleX="203116" custScaleY="81286" custLinFactNeighborX="52560" custLinFactNeighborY="-22509">
        <dgm:presLayoutVars>
          <dgm:bulletEnabled val="1"/>
        </dgm:presLayoutVars>
      </dgm:prSet>
      <dgm:spPr/>
    </dgm:pt>
    <dgm:pt modelId="{24883857-042C-4698-BD33-CB2D3271D05B}" type="pres">
      <dgm:prSet presAssocID="{CBC02E64-2977-4EE2-982E-60F3374CAFAF}" presName="vSp" presStyleCnt="0"/>
      <dgm:spPr/>
    </dgm:pt>
    <dgm:pt modelId="{3A4CE3EB-0530-47BE-B871-EA5304F547D6}" type="pres">
      <dgm:prSet presAssocID="{0B380203-F301-4606-9497-E44C6BDC7A09}" presName="horFlow" presStyleCnt="0"/>
      <dgm:spPr/>
    </dgm:pt>
    <dgm:pt modelId="{EFE555D4-DE8A-4E79-A976-FF8D09C41986}" type="pres">
      <dgm:prSet presAssocID="{0B380203-F301-4606-9497-E44C6BDC7A09}" presName="bigChev" presStyleLbl="node1" presStyleIdx="2" presStyleCnt="3" custScaleX="67848" custScaleY="57884" custLinFactNeighborX="-5750" custLinFactNeighborY="-21708"/>
      <dgm:spPr/>
    </dgm:pt>
    <dgm:pt modelId="{E8B51D7C-1536-4BA8-B904-A81D96FC948A}" type="pres">
      <dgm:prSet presAssocID="{9E3D69B3-ECDF-4EF3-8B6A-D270319DD26F}" presName="parTrans" presStyleCnt="0"/>
      <dgm:spPr/>
    </dgm:pt>
    <dgm:pt modelId="{49E27602-863C-4E84-B345-29F1112A2348}" type="pres">
      <dgm:prSet presAssocID="{31989D43-5FD8-4B0C-8CAE-47503A3DE623}" presName="node" presStyleLbl="alignAccFollowNode1" presStyleIdx="2" presStyleCnt="3" custScaleX="212786" custScaleY="69703" custLinFactNeighborX="28745" custLinFactNeighborY="-26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395A0-271E-4D03-84DD-313E1E05168C}" type="presOf" srcId="{0B380203-F301-4606-9497-E44C6BDC7A09}" destId="{EFE555D4-DE8A-4E79-A976-FF8D09C41986}" srcOrd="0" destOrd="0" presId="urn:microsoft.com/office/officeart/2005/8/layout/lProcess3"/>
    <dgm:cxn modelId="{8289B7B4-FE92-4A25-B3DF-DE03173F3B3D}" type="presOf" srcId="{8CB0590B-B99C-4470-B391-127C54E7B9E4}" destId="{BF26DBB9-08BA-47DD-B00D-2B7416720A81}" srcOrd="0" destOrd="0" presId="urn:microsoft.com/office/officeart/2005/8/layout/lProcess3"/>
    <dgm:cxn modelId="{D5A83219-472E-4F40-9B6D-175E15BF1A68}" srcId="{8CB0590B-B99C-4470-B391-127C54E7B9E4}" destId="{0B380203-F301-4606-9497-E44C6BDC7A09}" srcOrd="2" destOrd="0" parTransId="{2605E0F7-3116-424F-970A-1E318F8EB669}" sibTransId="{32492B2F-541D-44A8-820A-6519CFCE7A77}"/>
    <dgm:cxn modelId="{3A214C1C-6B7E-422A-9A98-C1D3A1501D0F}" type="presOf" srcId="{75CAEA77-CF08-48A4-9918-D8A06A59833A}" destId="{729F5D8E-2CB1-4124-A767-94EEF5E8D7AA}" srcOrd="0" destOrd="0" presId="urn:microsoft.com/office/officeart/2005/8/layout/lProcess3"/>
    <dgm:cxn modelId="{46E45611-FA4E-48D3-8D8C-2BD65B2FC6C2}" srcId="{8CB0590B-B99C-4470-B391-127C54E7B9E4}" destId="{CBC02E64-2977-4EE2-982E-60F3374CAFAF}" srcOrd="1" destOrd="0" parTransId="{6E1DBCCB-3778-4E05-AA2B-F191086FC73B}" sibTransId="{3B9F070C-3BED-4DEE-AECB-4759FBCE601E}"/>
    <dgm:cxn modelId="{5AC1AE97-0757-496B-AE00-332E848A55B6}" type="presOf" srcId="{2ED2AA47-B1B1-45EC-BAE6-169F1F0E3E79}" destId="{08A96367-6732-4D03-B221-ADAD3456008D}" srcOrd="0" destOrd="0" presId="urn:microsoft.com/office/officeart/2005/8/layout/lProcess3"/>
    <dgm:cxn modelId="{76640415-9C60-4A38-BC65-90736E03BDD2}" type="presOf" srcId="{CBC02E64-2977-4EE2-982E-60F3374CAFAF}" destId="{AA7A9753-A210-485E-887A-216040EF90A0}" srcOrd="0" destOrd="0" presId="urn:microsoft.com/office/officeart/2005/8/layout/lProcess3"/>
    <dgm:cxn modelId="{29B4DA21-9BB3-47AA-898C-01199DB6F14D}" srcId="{2ED2AA47-B1B1-45EC-BAE6-169F1F0E3E79}" destId="{59B0BF1B-01B2-433A-929E-89E2124311C2}" srcOrd="0" destOrd="0" parTransId="{09FB40FF-41CE-40B0-8547-036784BEB77C}" sibTransId="{87A6366D-3838-451C-874B-FB801C7ACEA9}"/>
    <dgm:cxn modelId="{895A9955-AA96-40F6-9316-6878EC4AD72E}" srcId="{CBC02E64-2977-4EE2-982E-60F3374CAFAF}" destId="{75CAEA77-CF08-48A4-9918-D8A06A59833A}" srcOrd="0" destOrd="0" parTransId="{E5C106B5-9CA1-41EB-AEE3-5D794FB0DE77}" sibTransId="{6FFF620A-619B-4ED3-9290-0AEB081C4213}"/>
    <dgm:cxn modelId="{D72815B1-983E-4F8E-862D-B9B02FC296C9}" srcId="{0B380203-F301-4606-9497-E44C6BDC7A09}" destId="{31989D43-5FD8-4B0C-8CAE-47503A3DE623}" srcOrd="0" destOrd="0" parTransId="{9E3D69B3-ECDF-4EF3-8B6A-D270319DD26F}" sibTransId="{B0C21594-8FDE-4C45-89E8-CBF4A0C6B1DA}"/>
    <dgm:cxn modelId="{00D68C16-232F-415A-A520-E01DB9481280}" srcId="{8CB0590B-B99C-4470-B391-127C54E7B9E4}" destId="{2ED2AA47-B1B1-45EC-BAE6-169F1F0E3E79}" srcOrd="0" destOrd="0" parTransId="{D1716069-215F-4318-A62D-017CA3A34FAD}" sibTransId="{A0B99F02-7C98-4A1F-B1E2-1DFF2D998894}"/>
    <dgm:cxn modelId="{AA41064C-F30A-4687-8192-EA6EA0DC4839}" type="presOf" srcId="{59B0BF1B-01B2-433A-929E-89E2124311C2}" destId="{114A48B9-96EB-4A3E-84DF-7D658387295B}" srcOrd="0" destOrd="0" presId="urn:microsoft.com/office/officeart/2005/8/layout/lProcess3"/>
    <dgm:cxn modelId="{CEE0C775-A724-433F-9284-02FCAEDDFF72}" type="presOf" srcId="{31989D43-5FD8-4B0C-8CAE-47503A3DE623}" destId="{49E27602-863C-4E84-B345-29F1112A2348}" srcOrd="0" destOrd="0" presId="urn:microsoft.com/office/officeart/2005/8/layout/lProcess3"/>
    <dgm:cxn modelId="{488A39E9-945E-40B2-A2AC-6779A3BE0012}" type="presParOf" srcId="{BF26DBB9-08BA-47DD-B00D-2B7416720A81}" destId="{366B225F-F336-472D-A4B3-E6CBCC272B87}" srcOrd="0" destOrd="0" presId="urn:microsoft.com/office/officeart/2005/8/layout/lProcess3"/>
    <dgm:cxn modelId="{B2F5ABD3-7E43-4656-B003-CE5D8E77B237}" type="presParOf" srcId="{366B225F-F336-472D-A4B3-E6CBCC272B87}" destId="{08A96367-6732-4D03-B221-ADAD3456008D}" srcOrd="0" destOrd="0" presId="urn:microsoft.com/office/officeart/2005/8/layout/lProcess3"/>
    <dgm:cxn modelId="{62C55914-0D01-4D3B-9245-B5630C6E408A}" type="presParOf" srcId="{366B225F-F336-472D-A4B3-E6CBCC272B87}" destId="{5E441428-3AC1-4AAA-B3A9-9B0463D0D685}" srcOrd="1" destOrd="0" presId="urn:microsoft.com/office/officeart/2005/8/layout/lProcess3"/>
    <dgm:cxn modelId="{03E72BE4-6793-4669-9807-AEF3468824B9}" type="presParOf" srcId="{366B225F-F336-472D-A4B3-E6CBCC272B87}" destId="{114A48B9-96EB-4A3E-84DF-7D658387295B}" srcOrd="2" destOrd="0" presId="urn:microsoft.com/office/officeart/2005/8/layout/lProcess3"/>
    <dgm:cxn modelId="{E628D429-6F87-47C5-B90E-A6801BB314B0}" type="presParOf" srcId="{BF26DBB9-08BA-47DD-B00D-2B7416720A81}" destId="{8E3EE58C-966E-48A2-ADCB-82436785DA5E}" srcOrd="1" destOrd="0" presId="urn:microsoft.com/office/officeart/2005/8/layout/lProcess3"/>
    <dgm:cxn modelId="{10B8F0AE-9BEA-4DD8-ACB9-FAFD7FD5309E}" type="presParOf" srcId="{BF26DBB9-08BA-47DD-B00D-2B7416720A81}" destId="{068BFA8A-C855-4B93-BA6B-8AC1F8351517}" srcOrd="2" destOrd="0" presId="urn:microsoft.com/office/officeart/2005/8/layout/lProcess3"/>
    <dgm:cxn modelId="{DC08DB10-033A-4483-8CAE-2E65FE949F7F}" type="presParOf" srcId="{068BFA8A-C855-4B93-BA6B-8AC1F8351517}" destId="{AA7A9753-A210-485E-887A-216040EF90A0}" srcOrd="0" destOrd="0" presId="urn:microsoft.com/office/officeart/2005/8/layout/lProcess3"/>
    <dgm:cxn modelId="{7A9454C3-E84E-4059-90A2-64F55DC6EAA6}" type="presParOf" srcId="{068BFA8A-C855-4B93-BA6B-8AC1F8351517}" destId="{87E6A83B-A22B-4D5F-B524-6994C8F62278}" srcOrd="1" destOrd="0" presId="urn:microsoft.com/office/officeart/2005/8/layout/lProcess3"/>
    <dgm:cxn modelId="{ABF7C4FE-98E5-4E0A-A6B7-2BFE2FBEC4DA}" type="presParOf" srcId="{068BFA8A-C855-4B93-BA6B-8AC1F8351517}" destId="{729F5D8E-2CB1-4124-A767-94EEF5E8D7AA}" srcOrd="2" destOrd="0" presId="urn:microsoft.com/office/officeart/2005/8/layout/lProcess3"/>
    <dgm:cxn modelId="{5AC4E4AC-CC5D-4811-AFB8-1B509D7E5404}" type="presParOf" srcId="{BF26DBB9-08BA-47DD-B00D-2B7416720A81}" destId="{24883857-042C-4698-BD33-CB2D3271D05B}" srcOrd="3" destOrd="0" presId="urn:microsoft.com/office/officeart/2005/8/layout/lProcess3"/>
    <dgm:cxn modelId="{B6D92279-EE38-4169-BE2F-FD6ED008D014}" type="presParOf" srcId="{BF26DBB9-08BA-47DD-B00D-2B7416720A81}" destId="{3A4CE3EB-0530-47BE-B871-EA5304F547D6}" srcOrd="4" destOrd="0" presId="urn:microsoft.com/office/officeart/2005/8/layout/lProcess3"/>
    <dgm:cxn modelId="{0FCEAEFF-620E-47AA-9738-FD2A003FABF5}" type="presParOf" srcId="{3A4CE3EB-0530-47BE-B871-EA5304F547D6}" destId="{EFE555D4-DE8A-4E79-A976-FF8D09C41986}" srcOrd="0" destOrd="0" presId="urn:microsoft.com/office/officeart/2005/8/layout/lProcess3"/>
    <dgm:cxn modelId="{9CEDBC70-2C80-4964-9C1E-AAE931B439CE}" type="presParOf" srcId="{3A4CE3EB-0530-47BE-B871-EA5304F547D6}" destId="{E8B51D7C-1536-4BA8-B904-A81D96FC948A}" srcOrd="1" destOrd="0" presId="urn:microsoft.com/office/officeart/2005/8/layout/lProcess3"/>
    <dgm:cxn modelId="{EB6636D8-DB53-426A-8077-953789694518}" type="presParOf" srcId="{3A4CE3EB-0530-47BE-B871-EA5304F547D6}" destId="{49E27602-863C-4E84-B345-29F1112A234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BF16E3-4FFF-4723-8C24-81A1FF852BB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0E200-231D-43B4-B8A5-9C364DB8C66F}" type="pres">
      <dgm:prSet presAssocID="{F7BF16E3-4FFF-4723-8C24-81A1FF852BB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F496A-B6A7-47D8-9274-A125BF489B17}" type="presOf" srcId="{F7BF16E3-4FFF-4723-8C24-81A1FF852BB3}" destId="{D3F0E200-231D-43B4-B8A5-9C364DB8C66F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0563AA-8D88-4CAC-8654-26CCE14640D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9624F3-91C7-45C8-9F4C-1DFDBD47792C}">
      <dgm:prSet phldrT="[Текст]" custT="1"/>
      <dgm:spPr/>
      <dgm:t>
        <a:bodyPr/>
        <a:lstStyle/>
        <a:p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Вступительная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D7742-0A54-47C6-B978-913F322E0C8A}" type="parTrans" cxnId="{CE7953CB-D61A-43D6-8008-C640A72A214E}">
      <dgm:prSet/>
      <dgm:spPr/>
      <dgm:t>
        <a:bodyPr/>
        <a:lstStyle/>
        <a:p>
          <a:endParaRPr lang="ru-RU"/>
        </a:p>
      </dgm:t>
    </dgm:pt>
    <dgm:pt modelId="{A378FB58-5C2A-46C2-B10C-42D6EDA2D35D}" type="sibTrans" cxnId="{CE7953CB-D61A-43D6-8008-C640A72A214E}">
      <dgm:prSet/>
      <dgm:spPr/>
      <dgm:t>
        <a:bodyPr/>
        <a:lstStyle/>
        <a:p>
          <a:endParaRPr lang="ru-RU"/>
        </a:p>
      </dgm:t>
    </dgm:pt>
    <dgm:pt modelId="{9357F7FA-B9CE-4204-91E2-736CE563A102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Самоопределение к деятельности, организационный этап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6FE1F-552C-48A5-B798-CE9AF07BFDD7}" type="parTrans" cxnId="{22309DD9-D01B-4115-8807-B2CEBB5B9E96}">
      <dgm:prSet/>
      <dgm:spPr/>
      <dgm:t>
        <a:bodyPr/>
        <a:lstStyle/>
        <a:p>
          <a:endParaRPr lang="ru-RU"/>
        </a:p>
      </dgm:t>
    </dgm:pt>
    <dgm:pt modelId="{D19BA2C0-C097-4D97-ADD6-10EBBB44430C}" type="sibTrans" cxnId="{22309DD9-D01B-4115-8807-B2CEBB5B9E96}">
      <dgm:prSet/>
      <dgm:spPr/>
      <dgm:t>
        <a:bodyPr/>
        <a:lstStyle/>
        <a:p>
          <a:endParaRPr lang="ru-RU"/>
        </a:p>
      </dgm:t>
    </dgm:pt>
    <dgm:pt modelId="{869AE566-FDDA-44FD-88F0-C5A2F5D0A8A1}">
      <dgm:prSet phldrT="[Текст]" custT="1"/>
      <dgm:spPr/>
      <dgm:t>
        <a:bodyPr/>
        <a:lstStyle/>
        <a:p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часть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4DF9A-234B-46F5-AD98-01ED23C18769}" type="parTrans" cxnId="{CEDCC3C1-4F27-4CC2-8080-BD63290CA8FC}">
      <dgm:prSet/>
      <dgm:spPr/>
      <dgm:t>
        <a:bodyPr/>
        <a:lstStyle/>
        <a:p>
          <a:endParaRPr lang="ru-RU"/>
        </a:p>
      </dgm:t>
    </dgm:pt>
    <dgm:pt modelId="{1118C7CE-BCDE-46B9-AF24-266D618C9AB9}" type="sibTrans" cxnId="{CEDCC3C1-4F27-4CC2-8080-BD63290CA8FC}">
      <dgm:prSet/>
      <dgm:spPr/>
      <dgm:t>
        <a:bodyPr/>
        <a:lstStyle/>
        <a:p>
          <a:endParaRPr lang="ru-RU"/>
        </a:p>
      </dgm:t>
    </dgm:pt>
    <dgm:pt modelId="{29F52D75-8F82-42A1-A6F0-FE8878D72DF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знаний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AB417-5458-4A50-B1E1-E8D577161D31}" type="parTrans" cxnId="{0DD8184D-4AF3-4776-8A8C-BC3C03B5FA01}">
      <dgm:prSet/>
      <dgm:spPr/>
      <dgm:t>
        <a:bodyPr/>
        <a:lstStyle/>
        <a:p>
          <a:endParaRPr lang="ru-RU"/>
        </a:p>
      </dgm:t>
    </dgm:pt>
    <dgm:pt modelId="{1206DB2A-D274-4BAF-9C78-2DAFEE980DD9}" type="sibTrans" cxnId="{0DD8184D-4AF3-4776-8A8C-BC3C03B5FA01}">
      <dgm:prSet/>
      <dgm:spPr/>
      <dgm:t>
        <a:bodyPr/>
        <a:lstStyle/>
        <a:p>
          <a:endParaRPr lang="ru-RU"/>
        </a:p>
      </dgm:t>
    </dgm:pt>
    <dgm:pt modelId="{031352B8-FAB2-4D0A-BA2B-884CB3F45720}">
      <dgm:prSet phldrT="[Текст]" custT="1"/>
      <dgm:spPr/>
      <dgm:t>
        <a:bodyPr/>
        <a:lstStyle/>
        <a:p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Заключительная часть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B1FD6-9065-4854-8628-A3E1139CD080}" type="parTrans" cxnId="{923D9FC1-330A-40C7-B6C1-3F5C15B1FF40}">
      <dgm:prSet/>
      <dgm:spPr/>
      <dgm:t>
        <a:bodyPr/>
        <a:lstStyle/>
        <a:p>
          <a:endParaRPr lang="ru-RU"/>
        </a:p>
      </dgm:t>
    </dgm:pt>
    <dgm:pt modelId="{8167F026-203B-40D2-A846-BA7B0E99C8CC}" type="sibTrans" cxnId="{923D9FC1-330A-40C7-B6C1-3F5C15B1FF40}">
      <dgm:prSet/>
      <dgm:spPr/>
      <dgm:t>
        <a:bodyPr/>
        <a:lstStyle/>
        <a:p>
          <a:endParaRPr lang="ru-RU"/>
        </a:p>
      </dgm:t>
    </dgm:pt>
    <dgm:pt modelId="{890697C7-5114-4F9D-BCB2-0101AEB2AA48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523F1-178B-433C-BCEC-B01CBB27F82E}" type="parTrans" cxnId="{EDEC302A-C473-4A81-B358-12BBA6027C2B}">
      <dgm:prSet/>
      <dgm:spPr/>
      <dgm:t>
        <a:bodyPr/>
        <a:lstStyle/>
        <a:p>
          <a:endParaRPr lang="ru-RU"/>
        </a:p>
      </dgm:t>
    </dgm:pt>
    <dgm:pt modelId="{D89EF198-55C3-4D7B-B792-701D872A32A4}" type="sibTrans" cxnId="{EDEC302A-C473-4A81-B358-12BBA6027C2B}">
      <dgm:prSet/>
      <dgm:spPr/>
      <dgm:t>
        <a:bodyPr/>
        <a:lstStyle/>
        <a:p>
          <a:endParaRPr lang="ru-RU"/>
        </a:p>
      </dgm:t>
    </dgm:pt>
    <dgm:pt modelId="{D512D411-652A-47F8-B4E7-F9BB581D20AB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574C2-69C8-43B6-8C26-5340DE9AE192}" type="parTrans" cxnId="{66CB1396-03E3-4D7A-83DB-80838C9FDF34}">
      <dgm:prSet/>
      <dgm:spPr/>
      <dgm:t>
        <a:bodyPr/>
        <a:lstStyle/>
        <a:p>
          <a:endParaRPr lang="ru-RU"/>
        </a:p>
      </dgm:t>
    </dgm:pt>
    <dgm:pt modelId="{60C7838D-A305-4B23-AFFB-1A1FBC93DEAC}" type="sibTrans" cxnId="{66CB1396-03E3-4D7A-83DB-80838C9FDF34}">
      <dgm:prSet/>
      <dgm:spPr/>
      <dgm:t>
        <a:bodyPr/>
        <a:lstStyle/>
        <a:p>
          <a:endParaRPr lang="ru-RU"/>
        </a:p>
      </dgm:t>
    </dgm:pt>
    <dgm:pt modelId="{16C664B4-07CE-4E00-B08D-186BCFBCB42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проблемы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95AD3-FBF7-4C2A-A85A-AD899D142C3C}" type="parTrans" cxnId="{6AB95F67-735A-4EA7-9D1D-E6AFF265260B}">
      <dgm:prSet/>
      <dgm:spPr/>
      <dgm:t>
        <a:bodyPr/>
        <a:lstStyle/>
        <a:p>
          <a:endParaRPr lang="ru-RU"/>
        </a:p>
      </dgm:t>
    </dgm:pt>
    <dgm:pt modelId="{3DE3BB7B-80F7-46D7-9FBB-2C14842CDE28}" type="sibTrans" cxnId="{6AB95F67-735A-4EA7-9D1D-E6AFF265260B}">
      <dgm:prSet/>
      <dgm:spPr/>
      <dgm:t>
        <a:bodyPr/>
        <a:lstStyle/>
        <a:p>
          <a:endParaRPr lang="ru-RU"/>
        </a:p>
      </dgm:t>
    </dgm:pt>
    <dgm:pt modelId="{90CE6B6E-9101-4EC5-BA93-FF2CA3086D7C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целей и задач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AC3A2-FBBB-4658-8468-ACA450C8E007}" type="parTrans" cxnId="{A9C65F61-0628-469D-BF7E-1B3507DD4D21}">
      <dgm:prSet/>
      <dgm:spPr/>
      <dgm:t>
        <a:bodyPr/>
        <a:lstStyle/>
        <a:p>
          <a:endParaRPr lang="ru-RU"/>
        </a:p>
      </dgm:t>
    </dgm:pt>
    <dgm:pt modelId="{FC60AE12-8915-41BF-8ED2-31D6F991C4CB}" type="sibTrans" cxnId="{A9C65F61-0628-469D-BF7E-1B3507DD4D21}">
      <dgm:prSet/>
      <dgm:spPr/>
      <dgm:t>
        <a:bodyPr/>
        <a:lstStyle/>
        <a:p>
          <a:endParaRPr lang="ru-RU"/>
        </a:p>
      </dgm:t>
    </dgm:pt>
    <dgm:pt modelId="{DC517E02-45F7-45BD-BC61-1EC1CC714D4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знаний и умений в выполнении заданий, в процессе игровой деятельности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72BDB-B815-4102-BC25-57B5A9F5FC48}" type="parTrans" cxnId="{F3AC9752-E35E-4C46-A400-F5B4EFC7347E}">
      <dgm:prSet/>
      <dgm:spPr/>
      <dgm:t>
        <a:bodyPr/>
        <a:lstStyle/>
        <a:p>
          <a:endParaRPr lang="ru-RU"/>
        </a:p>
      </dgm:t>
    </dgm:pt>
    <dgm:pt modelId="{4549C889-78CA-4855-8745-1614957D6D4B}" type="sibTrans" cxnId="{F3AC9752-E35E-4C46-A400-F5B4EFC7347E}">
      <dgm:prSet/>
      <dgm:spPr/>
      <dgm:t>
        <a:bodyPr/>
        <a:lstStyle/>
        <a:p>
          <a:endParaRPr lang="ru-RU"/>
        </a:p>
      </dgm:t>
    </dgm:pt>
    <dgm:pt modelId="{580DE2B5-8478-4799-9048-6147E330A1C2}" type="pres">
      <dgm:prSet presAssocID="{A90563AA-8D88-4CAC-8654-26CCE14640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85DD8-F5C8-4A20-99FB-7EFCA027A0DC}" type="pres">
      <dgm:prSet presAssocID="{929624F3-91C7-45C8-9F4C-1DFDBD47792C}" presName="composite" presStyleCnt="0"/>
      <dgm:spPr/>
    </dgm:pt>
    <dgm:pt modelId="{117BB64B-4328-4383-9226-53401716DB03}" type="pres">
      <dgm:prSet presAssocID="{929624F3-91C7-45C8-9F4C-1DFDBD47792C}" presName="parentText" presStyleLbl="alignNode1" presStyleIdx="0" presStyleCnt="3" custScaleX="1353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918B2-CF46-450F-9CCC-15FF66752D76}" type="pres">
      <dgm:prSet presAssocID="{929624F3-91C7-45C8-9F4C-1DFDBD47792C}" presName="descendantText" presStyleLbl="alignAcc1" presStyleIdx="0" presStyleCnt="3" custScaleX="93174" custLinFactNeighborX="3782" custLinFactNeighborY="-1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7B95-3D0E-4B87-9114-3575D8D3AF3A}" type="pres">
      <dgm:prSet presAssocID="{A378FB58-5C2A-46C2-B10C-42D6EDA2D35D}" presName="sp" presStyleCnt="0"/>
      <dgm:spPr/>
    </dgm:pt>
    <dgm:pt modelId="{3E98C90A-672C-43BB-9C24-A82E44B88FCD}" type="pres">
      <dgm:prSet presAssocID="{869AE566-FDDA-44FD-88F0-C5A2F5D0A8A1}" presName="composite" presStyleCnt="0"/>
      <dgm:spPr/>
    </dgm:pt>
    <dgm:pt modelId="{A9D1DE9A-70E0-4488-92A6-0940D8EED4CA}" type="pres">
      <dgm:prSet presAssocID="{869AE566-FDDA-44FD-88F0-C5A2F5D0A8A1}" presName="parentText" presStyleLbl="alignNode1" presStyleIdx="1" presStyleCnt="3" custScaleX="1350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24BCF-68F8-496F-9F9B-DF71238975E8}" type="pres">
      <dgm:prSet presAssocID="{869AE566-FDDA-44FD-88F0-C5A2F5D0A8A1}" presName="descendantText" presStyleLbl="alignAcc1" presStyleIdx="1" presStyleCnt="3" custScaleX="92567" custLinFactNeighborX="229" custLinFactNeighborY="-3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6319D-6989-497D-BDE8-EA2BE93AA85C}" type="pres">
      <dgm:prSet presAssocID="{1118C7CE-BCDE-46B9-AF24-266D618C9AB9}" presName="sp" presStyleCnt="0"/>
      <dgm:spPr/>
    </dgm:pt>
    <dgm:pt modelId="{86DEC653-6ED9-4473-9443-56D456E848F3}" type="pres">
      <dgm:prSet presAssocID="{031352B8-FAB2-4D0A-BA2B-884CB3F45720}" presName="composite" presStyleCnt="0"/>
      <dgm:spPr/>
    </dgm:pt>
    <dgm:pt modelId="{6987946E-BDFC-4DB4-9BFB-4B7E8FD2AE8F}" type="pres">
      <dgm:prSet presAssocID="{031352B8-FAB2-4D0A-BA2B-884CB3F45720}" presName="parentText" presStyleLbl="alignNode1" presStyleIdx="2" presStyleCnt="3" custScaleX="1433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8915E-8818-42A6-95FD-61BB309EF1DA}" type="pres">
      <dgm:prSet presAssocID="{031352B8-FAB2-4D0A-BA2B-884CB3F45720}" presName="descendantText" presStyleLbl="alignAcc1" presStyleIdx="2" presStyleCnt="3" custScaleX="88727" custLinFactNeighborX="-651" custLinFactNeighborY="1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207DFD-6347-41E5-B78C-F58AEC193888}" type="presOf" srcId="{90CE6B6E-9101-4EC5-BA93-FF2CA3086D7C}" destId="{13E918B2-CF46-450F-9CCC-15FF66752D76}" srcOrd="0" destOrd="2" presId="urn:microsoft.com/office/officeart/2005/8/layout/chevron2"/>
    <dgm:cxn modelId="{6FF872E0-2CD5-4111-82E8-5617014B6B70}" type="presOf" srcId="{869AE566-FDDA-44FD-88F0-C5A2F5D0A8A1}" destId="{A9D1DE9A-70E0-4488-92A6-0940D8EED4CA}" srcOrd="0" destOrd="0" presId="urn:microsoft.com/office/officeart/2005/8/layout/chevron2"/>
    <dgm:cxn modelId="{22309DD9-D01B-4115-8807-B2CEBB5B9E96}" srcId="{929624F3-91C7-45C8-9F4C-1DFDBD47792C}" destId="{9357F7FA-B9CE-4204-91E2-736CE563A102}" srcOrd="0" destOrd="0" parTransId="{19B6FE1F-552C-48A5-B798-CE9AF07BFDD7}" sibTransId="{D19BA2C0-C097-4D97-ADD6-10EBBB44430C}"/>
    <dgm:cxn modelId="{CE7953CB-D61A-43D6-8008-C640A72A214E}" srcId="{A90563AA-8D88-4CAC-8654-26CCE14640DD}" destId="{929624F3-91C7-45C8-9F4C-1DFDBD47792C}" srcOrd="0" destOrd="0" parTransId="{593D7742-0A54-47C6-B978-913F322E0C8A}" sibTransId="{A378FB58-5C2A-46C2-B10C-42D6EDA2D35D}"/>
    <dgm:cxn modelId="{7BEE78F8-9675-48B5-B7E8-9535ECDB6F15}" type="presOf" srcId="{A90563AA-8D88-4CAC-8654-26CCE14640DD}" destId="{580DE2B5-8478-4799-9048-6147E330A1C2}" srcOrd="0" destOrd="0" presId="urn:microsoft.com/office/officeart/2005/8/layout/chevron2"/>
    <dgm:cxn modelId="{2CDF443E-7A1F-4582-B4EE-E11FD8E1EB59}" type="presOf" srcId="{29F52D75-8F82-42A1-A6F0-FE8878D72DFA}" destId="{E9324BCF-68F8-496F-9F9B-DF71238975E8}" srcOrd="0" destOrd="0" presId="urn:microsoft.com/office/officeart/2005/8/layout/chevron2"/>
    <dgm:cxn modelId="{CEDCC3C1-4F27-4CC2-8080-BD63290CA8FC}" srcId="{A90563AA-8D88-4CAC-8654-26CCE14640DD}" destId="{869AE566-FDDA-44FD-88F0-C5A2F5D0A8A1}" srcOrd="1" destOrd="0" parTransId="{CE54DF9A-234B-46F5-AD98-01ED23C18769}" sibTransId="{1118C7CE-BCDE-46B9-AF24-266D618C9AB9}"/>
    <dgm:cxn modelId="{4889F2B2-5230-410E-BCBB-C729D9F3FC86}" type="presOf" srcId="{929624F3-91C7-45C8-9F4C-1DFDBD47792C}" destId="{117BB64B-4328-4383-9226-53401716DB03}" srcOrd="0" destOrd="0" presId="urn:microsoft.com/office/officeart/2005/8/layout/chevron2"/>
    <dgm:cxn modelId="{F3AC9752-E35E-4C46-A400-F5B4EFC7347E}" srcId="{869AE566-FDDA-44FD-88F0-C5A2F5D0A8A1}" destId="{DC517E02-45F7-45BD-BC61-1EC1CC714D41}" srcOrd="1" destOrd="0" parTransId="{F3972BDB-B815-4102-BC25-57B5A9F5FC48}" sibTransId="{4549C889-78CA-4855-8745-1614957D6D4B}"/>
    <dgm:cxn modelId="{EDEC302A-C473-4A81-B358-12BBA6027C2B}" srcId="{031352B8-FAB2-4D0A-BA2B-884CB3F45720}" destId="{890697C7-5114-4F9D-BCB2-0101AEB2AA48}" srcOrd="0" destOrd="0" parTransId="{46B523F1-178B-433C-BCEC-B01CBB27F82E}" sibTransId="{D89EF198-55C3-4D7B-B792-701D872A32A4}"/>
    <dgm:cxn modelId="{48A656C7-8D65-4813-9F2E-A5852D4DCA0F}" type="presOf" srcId="{890697C7-5114-4F9D-BCB2-0101AEB2AA48}" destId="{A4D8915E-8818-42A6-95FD-61BB309EF1DA}" srcOrd="0" destOrd="0" presId="urn:microsoft.com/office/officeart/2005/8/layout/chevron2"/>
    <dgm:cxn modelId="{0EE7D402-E9F8-496A-95DC-B52B354D1ED0}" type="presOf" srcId="{16C664B4-07CE-4E00-B08D-186BCFBCB426}" destId="{13E918B2-CF46-450F-9CCC-15FF66752D76}" srcOrd="0" destOrd="1" presId="urn:microsoft.com/office/officeart/2005/8/layout/chevron2"/>
    <dgm:cxn modelId="{B4409BCE-728F-41BA-85F5-8DFC06359A12}" type="presOf" srcId="{DC517E02-45F7-45BD-BC61-1EC1CC714D41}" destId="{E9324BCF-68F8-496F-9F9B-DF71238975E8}" srcOrd="0" destOrd="1" presId="urn:microsoft.com/office/officeart/2005/8/layout/chevron2"/>
    <dgm:cxn modelId="{6AB95F67-735A-4EA7-9D1D-E6AFF265260B}" srcId="{929624F3-91C7-45C8-9F4C-1DFDBD47792C}" destId="{16C664B4-07CE-4E00-B08D-186BCFBCB426}" srcOrd="1" destOrd="0" parTransId="{E0F95AD3-FBF7-4C2A-A85A-AD899D142C3C}" sibTransId="{3DE3BB7B-80F7-46D7-9FBB-2C14842CDE28}"/>
    <dgm:cxn modelId="{923D9FC1-330A-40C7-B6C1-3F5C15B1FF40}" srcId="{A90563AA-8D88-4CAC-8654-26CCE14640DD}" destId="{031352B8-FAB2-4D0A-BA2B-884CB3F45720}" srcOrd="2" destOrd="0" parTransId="{D49B1FD6-9065-4854-8628-A3E1139CD080}" sibTransId="{8167F026-203B-40D2-A846-BA7B0E99C8CC}"/>
    <dgm:cxn modelId="{CA0D0FFF-4EA3-44AA-AB41-B26B03AEE40D}" type="presOf" srcId="{031352B8-FAB2-4D0A-BA2B-884CB3F45720}" destId="{6987946E-BDFC-4DB4-9BFB-4B7E8FD2AE8F}" srcOrd="0" destOrd="0" presId="urn:microsoft.com/office/officeart/2005/8/layout/chevron2"/>
    <dgm:cxn modelId="{0DD8184D-4AF3-4776-8A8C-BC3C03B5FA01}" srcId="{869AE566-FDDA-44FD-88F0-C5A2F5D0A8A1}" destId="{29F52D75-8F82-42A1-A6F0-FE8878D72DFA}" srcOrd="0" destOrd="0" parTransId="{983AB417-5458-4A50-B1E1-E8D577161D31}" sibTransId="{1206DB2A-D274-4BAF-9C78-2DAFEE980DD9}"/>
    <dgm:cxn modelId="{A9C65F61-0628-469D-BF7E-1B3507DD4D21}" srcId="{929624F3-91C7-45C8-9F4C-1DFDBD47792C}" destId="{90CE6B6E-9101-4EC5-BA93-FF2CA3086D7C}" srcOrd="2" destOrd="0" parTransId="{DDCAC3A2-FBBB-4658-8468-ACA450C8E007}" sibTransId="{FC60AE12-8915-41BF-8ED2-31D6F991C4CB}"/>
    <dgm:cxn modelId="{1512FF17-499C-4BF5-A9A2-72A5413A43FE}" type="presOf" srcId="{D512D411-652A-47F8-B4E7-F9BB581D20AB}" destId="{A4D8915E-8818-42A6-95FD-61BB309EF1DA}" srcOrd="0" destOrd="1" presId="urn:microsoft.com/office/officeart/2005/8/layout/chevron2"/>
    <dgm:cxn modelId="{66CB1396-03E3-4D7A-83DB-80838C9FDF34}" srcId="{031352B8-FAB2-4D0A-BA2B-884CB3F45720}" destId="{D512D411-652A-47F8-B4E7-F9BB581D20AB}" srcOrd="1" destOrd="0" parTransId="{3D7574C2-69C8-43B6-8C26-5340DE9AE192}" sibTransId="{60C7838D-A305-4B23-AFFB-1A1FBC93DEAC}"/>
    <dgm:cxn modelId="{EB26E183-120B-4A00-B9BC-4A647D41AE1C}" type="presOf" srcId="{9357F7FA-B9CE-4204-91E2-736CE563A102}" destId="{13E918B2-CF46-450F-9CCC-15FF66752D76}" srcOrd="0" destOrd="0" presId="urn:microsoft.com/office/officeart/2005/8/layout/chevron2"/>
    <dgm:cxn modelId="{BFF2121F-7A43-452F-BE3B-9062D5F08AB0}" type="presParOf" srcId="{580DE2B5-8478-4799-9048-6147E330A1C2}" destId="{C0C85DD8-F5C8-4A20-99FB-7EFCA027A0DC}" srcOrd="0" destOrd="0" presId="urn:microsoft.com/office/officeart/2005/8/layout/chevron2"/>
    <dgm:cxn modelId="{32A8D649-F5E6-4DC2-BCE5-70CC293C9C40}" type="presParOf" srcId="{C0C85DD8-F5C8-4A20-99FB-7EFCA027A0DC}" destId="{117BB64B-4328-4383-9226-53401716DB03}" srcOrd="0" destOrd="0" presId="urn:microsoft.com/office/officeart/2005/8/layout/chevron2"/>
    <dgm:cxn modelId="{6BAF7AC8-9892-4EFB-B445-EA70BA9EA481}" type="presParOf" srcId="{C0C85DD8-F5C8-4A20-99FB-7EFCA027A0DC}" destId="{13E918B2-CF46-450F-9CCC-15FF66752D76}" srcOrd="1" destOrd="0" presId="urn:microsoft.com/office/officeart/2005/8/layout/chevron2"/>
    <dgm:cxn modelId="{F7D9F249-34AE-4C6E-A020-0B750035004C}" type="presParOf" srcId="{580DE2B5-8478-4799-9048-6147E330A1C2}" destId="{12AE7B95-3D0E-4B87-9114-3575D8D3AF3A}" srcOrd="1" destOrd="0" presId="urn:microsoft.com/office/officeart/2005/8/layout/chevron2"/>
    <dgm:cxn modelId="{FDD401DE-45E6-4139-8D78-C985C0160DC6}" type="presParOf" srcId="{580DE2B5-8478-4799-9048-6147E330A1C2}" destId="{3E98C90A-672C-43BB-9C24-A82E44B88FCD}" srcOrd="2" destOrd="0" presId="urn:microsoft.com/office/officeart/2005/8/layout/chevron2"/>
    <dgm:cxn modelId="{73811B75-FDE6-4DFF-BDF6-63DAD5FF22A3}" type="presParOf" srcId="{3E98C90A-672C-43BB-9C24-A82E44B88FCD}" destId="{A9D1DE9A-70E0-4488-92A6-0940D8EED4CA}" srcOrd="0" destOrd="0" presId="urn:microsoft.com/office/officeart/2005/8/layout/chevron2"/>
    <dgm:cxn modelId="{8A0A7BC1-8D44-4A73-84D1-5B39FFF60D90}" type="presParOf" srcId="{3E98C90A-672C-43BB-9C24-A82E44B88FCD}" destId="{E9324BCF-68F8-496F-9F9B-DF71238975E8}" srcOrd="1" destOrd="0" presId="urn:microsoft.com/office/officeart/2005/8/layout/chevron2"/>
    <dgm:cxn modelId="{3656310B-7591-471B-9F3F-120E5CC6801A}" type="presParOf" srcId="{580DE2B5-8478-4799-9048-6147E330A1C2}" destId="{2766319D-6989-497D-BDE8-EA2BE93AA85C}" srcOrd="3" destOrd="0" presId="urn:microsoft.com/office/officeart/2005/8/layout/chevron2"/>
    <dgm:cxn modelId="{44404363-8A19-4E62-A7BD-11D8BE18848A}" type="presParOf" srcId="{580DE2B5-8478-4799-9048-6147E330A1C2}" destId="{86DEC653-6ED9-4473-9443-56D456E848F3}" srcOrd="4" destOrd="0" presId="urn:microsoft.com/office/officeart/2005/8/layout/chevron2"/>
    <dgm:cxn modelId="{90F61316-C876-4DBA-BE45-2169C0FE5352}" type="presParOf" srcId="{86DEC653-6ED9-4473-9443-56D456E848F3}" destId="{6987946E-BDFC-4DB4-9BFB-4B7E8FD2AE8F}" srcOrd="0" destOrd="0" presId="urn:microsoft.com/office/officeart/2005/8/layout/chevron2"/>
    <dgm:cxn modelId="{7CBD507C-D0CD-4B85-9B17-B5BCB8781A57}" type="presParOf" srcId="{86DEC653-6ED9-4473-9443-56D456E848F3}" destId="{A4D8915E-8818-42A6-95FD-61BB309EF1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2E3522-6505-4F2B-9670-E321FB70410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200683-CCF0-43C3-B638-6B9FB21C73A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4130D-F38A-4B96-B2EA-05A62F8DAF73}" type="parTrans" cxnId="{05F373EC-1FC3-40B4-B815-0009AB9D1387}">
      <dgm:prSet/>
      <dgm:spPr/>
      <dgm:t>
        <a:bodyPr/>
        <a:lstStyle/>
        <a:p>
          <a:endParaRPr lang="ru-RU"/>
        </a:p>
      </dgm:t>
    </dgm:pt>
    <dgm:pt modelId="{B8B0E859-03B0-4F4E-A2B8-220A836A680E}" type="sibTrans" cxnId="{05F373EC-1FC3-40B4-B815-0009AB9D1387}">
      <dgm:prSet/>
      <dgm:spPr/>
      <dgm:t>
        <a:bodyPr/>
        <a:lstStyle/>
        <a:p>
          <a:endParaRPr lang="ru-RU"/>
        </a:p>
      </dgm:t>
    </dgm:pt>
    <dgm:pt modelId="{CBB8784D-30C9-408A-8E3E-4C03DEB7FB3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Нравственный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F0170-0207-4D3D-B9F1-69C2AEA61660}" type="parTrans" cxnId="{2876A216-BF3D-4683-AE05-F3D80B90E8F2}">
      <dgm:prSet/>
      <dgm:spPr/>
      <dgm:t>
        <a:bodyPr/>
        <a:lstStyle/>
        <a:p>
          <a:endParaRPr lang="ru-RU"/>
        </a:p>
      </dgm:t>
    </dgm:pt>
    <dgm:pt modelId="{93EEA4A6-D6D7-4CB0-B2EA-39CE392603F3}" type="sibTrans" cxnId="{2876A216-BF3D-4683-AE05-F3D80B90E8F2}">
      <dgm:prSet/>
      <dgm:spPr/>
      <dgm:t>
        <a:bodyPr/>
        <a:lstStyle/>
        <a:p>
          <a:endParaRPr lang="ru-RU"/>
        </a:p>
      </dgm:t>
    </dgm:pt>
    <dgm:pt modelId="{90DBB855-26E2-4C06-AA86-A5F3179BDD9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Интеллектуально- познавательный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EA2BB-21AF-4400-9975-27DC0BADC9B2}" type="parTrans" cxnId="{4D694D4E-22C3-428B-B896-89A1A51FD5B8}">
      <dgm:prSet/>
      <dgm:spPr/>
      <dgm:t>
        <a:bodyPr/>
        <a:lstStyle/>
        <a:p>
          <a:endParaRPr lang="ru-RU"/>
        </a:p>
      </dgm:t>
    </dgm:pt>
    <dgm:pt modelId="{3B7B6328-D098-4384-A5FE-451DE6102DF1}" type="sibTrans" cxnId="{4D694D4E-22C3-428B-B896-89A1A51FD5B8}">
      <dgm:prSet/>
      <dgm:spPr/>
      <dgm:t>
        <a:bodyPr/>
        <a:lstStyle/>
        <a:p>
          <a:endParaRPr lang="ru-RU"/>
        </a:p>
      </dgm:t>
    </dgm:pt>
    <dgm:pt modelId="{3D0E2CC8-6C69-4F37-81B3-23A28ACA5DC3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37401-71F1-40C8-A0C0-74D834BA071B}" type="parTrans" cxnId="{0265BBC5-56D0-412C-B5F0-1989653BD681}">
      <dgm:prSet/>
      <dgm:spPr/>
      <dgm:t>
        <a:bodyPr/>
        <a:lstStyle/>
        <a:p>
          <a:endParaRPr lang="ru-RU"/>
        </a:p>
      </dgm:t>
    </dgm:pt>
    <dgm:pt modelId="{2BB2594F-DDC2-4F21-B04A-115BC89F1167}" type="sibTrans" cxnId="{0265BBC5-56D0-412C-B5F0-1989653BD681}">
      <dgm:prSet/>
      <dgm:spPr/>
      <dgm:t>
        <a:bodyPr/>
        <a:lstStyle/>
        <a:p>
          <a:endParaRPr lang="ru-RU"/>
        </a:p>
      </dgm:t>
    </dgm:pt>
    <dgm:pt modelId="{4F2F261E-31C4-40E9-BCBC-1245CA00394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Классный час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68655-9781-413A-8D89-743ADC9B50E8}" type="sibTrans" cxnId="{C607E9FA-632E-4334-80EC-0E7B31C6DC36}">
      <dgm:prSet/>
      <dgm:spPr/>
      <dgm:t>
        <a:bodyPr/>
        <a:lstStyle/>
        <a:p>
          <a:endParaRPr lang="ru-RU"/>
        </a:p>
      </dgm:t>
    </dgm:pt>
    <dgm:pt modelId="{73458D4A-3D65-4B68-8D81-D1546102A1E8}" type="parTrans" cxnId="{C607E9FA-632E-4334-80EC-0E7B31C6DC36}">
      <dgm:prSet/>
      <dgm:spPr/>
      <dgm:t>
        <a:bodyPr/>
        <a:lstStyle/>
        <a:p>
          <a:endParaRPr lang="ru-RU"/>
        </a:p>
      </dgm:t>
    </dgm:pt>
    <dgm:pt modelId="{4C3A0152-9A09-47B1-909C-1E95429933EF}" type="pres">
      <dgm:prSet presAssocID="{B92E3522-6505-4F2B-9670-E321FB7041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830C4-9747-4EE1-AB74-EC4FD0FB0421}" type="pres">
      <dgm:prSet presAssocID="{4F2F261E-31C4-40E9-BCBC-1245CA003946}" presName="centerShape" presStyleLbl="node0" presStyleIdx="0" presStyleCnt="1" custLinFactNeighborX="80258" custLinFactNeighborY="-8166"/>
      <dgm:spPr/>
      <dgm:t>
        <a:bodyPr/>
        <a:lstStyle/>
        <a:p>
          <a:endParaRPr lang="ru-RU"/>
        </a:p>
      </dgm:t>
    </dgm:pt>
    <dgm:pt modelId="{B88EE033-8E4D-4B65-8DF2-0E9EFD93F122}" type="pres">
      <dgm:prSet presAssocID="{7A200683-CCF0-43C3-B638-6B9FB21C73A1}" presName="node" presStyleLbl="node1" presStyleIdx="0" presStyleCnt="4" custScaleX="199292" custScaleY="159422" custRadScaleRad="100531" custRadScaleInc="-5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DF156-5D38-4480-8C7F-0B9C6D29C1AB}" type="pres">
      <dgm:prSet presAssocID="{7A200683-CCF0-43C3-B638-6B9FB21C73A1}" presName="dummy" presStyleCnt="0"/>
      <dgm:spPr/>
    </dgm:pt>
    <dgm:pt modelId="{EF6A8CCD-310F-41C1-B100-B19EDB02BAE3}" type="pres">
      <dgm:prSet presAssocID="{B8B0E859-03B0-4F4E-A2B8-220A836A680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A19EDC1-6C65-40F5-AF62-CC7BD156A5E2}" type="pres">
      <dgm:prSet presAssocID="{CBB8784D-30C9-408A-8E3E-4C03DEB7FB3F}" presName="node" presStyleLbl="node1" presStyleIdx="1" presStyleCnt="4" custScaleX="210708" custScaleY="186354" custRadScaleRad="151682" custRadScaleInc="-1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8224C-D5A8-4FA6-9BEC-400B89AB2695}" type="pres">
      <dgm:prSet presAssocID="{CBB8784D-30C9-408A-8E3E-4C03DEB7FB3F}" presName="dummy" presStyleCnt="0"/>
      <dgm:spPr/>
    </dgm:pt>
    <dgm:pt modelId="{CDF99DA9-605B-4624-B9F7-727AC2E67DBF}" type="pres">
      <dgm:prSet presAssocID="{93EEA4A6-D6D7-4CB0-B2EA-39CE392603F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18C66E7-0150-4C41-9610-65814EA38896}" type="pres">
      <dgm:prSet presAssocID="{90DBB855-26E2-4C06-AA86-A5F3179BDD97}" presName="node" presStyleLbl="node1" presStyleIdx="2" presStyleCnt="4" custScaleX="245354" custScaleY="170100" custRadScaleRad="90921" custRadScaleInc="-41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18BFA-CDC3-4194-A7E3-51662E5061E2}" type="pres">
      <dgm:prSet presAssocID="{90DBB855-26E2-4C06-AA86-A5F3179BDD97}" presName="dummy" presStyleCnt="0"/>
      <dgm:spPr/>
    </dgm:pt>
    <dgm:pt modelId="{14E10CD4-28C6-4949-BF6C-CF50D89A21B0}" type="pres">
      <dgm:prSet presAssocID="{3B7B6328-D098-4384-A5FE-451DE6102DF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CF54D45-95EA-4FF2-9FDB-C3E419E29BB8}" type="pres">
      <dgm:prSet presAssocID="{3D0E2CC8-6C69-4F37-81B3-23A28ACA5DC3}" presName="node" presStyleLbl="node1" presStyleIdx="3" presStyleCnt="4" custScaleX="243536" custScaleY="191894" custRadScaleRad="119543" custRadScaleInc="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6ECA3-918C-443D-B065-65A24823A4CB}" type="pres">
      <dgm:prSet presAssocID="{3D0E2CC8-6C69-4F37-81B3-23A28ACA5DC3}" presName="dummy" presStyleCnt="0"/>
      <dgm:spPr/>
    </dgm:pt>
    <dgm:pt modelId="{105DB089-36D9-44EB-A969-A439AD51C710}" type="pres">
      <dgm:prSet presAssocID="{2BB2594F-DDC2-4F21-B04A-115BC89F1167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041485E-3D3C-462B-BEA5-3AF017304D0A}" type="presOf" srcId="{3D0E2CC8-6C69-4F37-81B3-23A28ACA5DC3}" destId="{5CF54D45-95EA-4FF2-9FDB-C3E419E29BB8}" srcOrd="0" destOrd="0" presId="urn:microsoft.com/office/officeart/2005/8/layout/radial6"/>
    <dgm:cxn modelId="{D750D31B-5BCA-47DA-9FF9-C56EB23692DE}" type="presOf" srcId="{90DBB855-26E2-4C06-AA86-A5F3179BDD97}" destId="{D18C66E7-0150-4C41-9610-65814EA38896}" srcOrd="0" destOrd="0" presId="urn:microsoft.com/office/officeart/2005/8/layout/radial6"/>
    <dgm:cxn modelId="{F3406FF6-9773-4790-BA1E-B8DBA251AFA1}" type="presOf" srcId="{B92E3522-6505-4F2B-9670-E321FB704107}" destId="{4C3A0152-9A09-47B1-909C-1E95429933EF}" srcOrd="0" destOrd="0" presId="urn:microsoft.com/office/officeart/2005/8/layout/radial6"/>
    <dgm:cxn modelId="{09C26069-2B58-427B-B9FB-55B97E7D059D}" type="presOf" srcId="{7A200683-CCF0-43C3-B638-6B9FB21C73A1}" destId="{B88EE033-8E4D-4B65-8DF2-0E9EFD93F122}" srcOrd="0" destOrd="0" presId="urn:microsoft.com/office/officeart/2005/8/layout/radial6"/>
    <dgm:cxn modelId="{879370B1-CC66-48F7-AAC3-051A3464FEFF}" type="presOf" srcId="{B8B0E859-03B0-4F4E-A2B8-220A836A680E}" destId="{EF6A8CCD-310F-41C1-B100-B19EDB02BAE3}" srcOrd="0" destOrd="0" presId="urn:microsoft.com/office/officeart/2005/8/layout/radial6"/>
    <dgm:cxn modelId="{2876A216-BF3D-4683-AE05-F3D80B90E8F2}" srcId="{4F2F261E-31C4-40E9-BCBC-1245CA003946}" destId="{CBB8784D-30C9-408A-8E3E-4C03DEB7FB3F}" srcOrd="1" destOrd="0" parTransId="{502F0170-0207-4D3D-B9F1-69C2AEA61660}" sibTransId="{93EEA4A6-D6D7-4CB0-B2EA-39CE392603F3}"/>
    <dgm:cxn modelId="{16C9320C-3958-48C7-B6F5-FAE85F2C5157}" type="presOf" srcId="{4F2F261E-31C4-40E9-BCBC-1245CA003946}" destId="{55A830C4-9747-4EE1-AB74-EC4FD0FB0421}" srcOrd="0" destOrd="0" presId="urn:microsoft.com/office/officeart/2005/8/layout/radial6"/>
    <dgm:cxn modelId="{E0FCBE9C-AF46-4394-81DE-523258523055}" type="presOf" srcId="{3B7B6328-D098-4384-A5FE-451DE6102DF1}" destId="{14E10CD4-28C6-4949-BF6C-CF50D89A21B0}" srcOrd="0" destOrd="0" presId="urn:microsoft.com/office/officeart/2005/8/layout/radial6"/>
    <dgm:cxn modelId="{4D694D4E-22C3-428B-B896-89A1A51FD5B8}" srcId="{4F2F261E-31C4-40E9-BCBC-1245CA003946}" destId="{90DBB855-26E2-4C06-AA86-A5F3179BDD97}" srcOrd="2" destOrd="0" parTransId="{2B0EA2BB-21AF-4400-9975-27DC0BADC9B2}" sibTransId="{3B7B6328-D098-4384-A5FE-451DE6102DF1}"/>
    <dgm:cxn modelId="{EA28169B-FA93-4277-99CE-103B1AF24569}" type="presOf" srcId="{93EEA4A6-D6D7-4CB0-B2EA-39CE392603F3}" destId="{CDF99DA9-605B-4624-B9F7-727AC2E67DBF}" srcOrd="0" destOrd="0" presId="urn:microsoft.com/office/officeart/2005/8/layout/radial6"/>
    <dgm:cxn modelId="{C607E9FA-632E-4334-80EC-0E7B31C6DC36}" srcId="{B92E3522-6505-4F2B-9670-E321FB704107}" destId="{4F2F261E-31C4-40E9-BCBC-1245CA003946}" srcOrd="0" destOrd="0" parTransId="{73458D4A-3D65-4B68-8D81-D1546102A1E8}" sibTransId="{6CB68655-9781-413A-8D89-743ADC9B50E8}"/>
    <dgm:cxn modelId="{05F373EC-1FC3-40B4-B815-0009AB9D1387}" srcId="{4F2F261E-31C4-40E9-BCBC-1245CA003946}" destId="{7A200683-CCF0-43C3-B638-6B9FB21C73A1}" srcOrd="0" destOrd="0" parTransId="{30B4130D-F38A-4B96-B2EA-05A62F8DAF73}" sibTransId="{B8B0E859-03B0-4F4E-A2B8-220A836A680E}"/>
    <dgm:cxn modelId="{0265BBC5-56D0-412C-B5F0-1989653BD681}" srcId="{4F2F261E-31C4-40E9-BCBC-1245CA003946}" destId="{3D0E2CC8-6C69-4F37-81B3-23A28ACA5DC3}" srcOrd="3" destOrd="0" parTransId="{2BA37401-71F1-40C8-A0C0-74D834BA071B}" sibTransId="{2BB2594F-DDC2-4F21-B04A-115BC89F1167}"/>
    <dgm:cxn modelId="{4334CA55-CA55-44B3-BD77-4AB5644917C8}" type="presOf" srcId="{2BB2594F-DDC2-4F21-B04A-115BC89F1167}" destId="{105DB089-36D9-44EB-A969-A439AD51C710}" srcOrd="0" destOrd="0" presId="urn:microsoft.com/office/officeart/2005/8/layout/radial6"/>
    <dgm:cxn modelId="{6320B651-7EF9-4129-B6B8-6B61BA2CDA18}" type="presOf" srcId="{CBB8784D-30C9-408A-8E3E-4C03DEB7FB3F}" destId="{EA19EDC1-6C65-40F5-AF62-CC7BD156A5E2}" srcOrd="0" destOrd="0" presId="urn:microsoft.com/office/officeart/2005/8/layout/radial6"/>
    <dgm:cxn modelId="{CA32ABD4-4C1F-4E69-A1ED-531CDEB45670}" type="presParOf" srcId="{4C3A0152-9A09-47B1-909C-1E95429933EF}" destId="{55A830C4-9747-4EE1-AB74-EC4FD0FB0421}" srcOrd="0" destOrd="0" presId="urn:microsoft.com/office/officeart/2005/8/layout/radial6"/>
    <dgm:cxn modelId="{C83AD848-8518-4580-8A14-171FED17E01F}" type="presParOf" srcId="{4C3A0152-9A09-47B1-909C-1E95429933EF}" destId="{B88EE033-8E4D-4B65-8DF2-0E9EFD93F122}" srcOrd="1" destOrd="0" presId="urn:microsoft.com/office/officeart/2005/8/layout/radial6"/>
    <dgm:cxn modelId="{9AEEFF46-7DAB-4E25-BBE6-58CE987F16A8}" type="presParOf" srcId="{4C3A0152-9A09-47B1-909C-1E95429933EF}" destId="{90BDF156-5D38-4480-8C7F-0B9C6D29C1AB}" srcOrd="2" destOrd="0" presId="urn:microsoft.com/office/officeart/2005/8/layout/radial6"/>
    <dgm:cxn modelId="{F9F81A64-CB11-4438-B62A-BE2D40C5B26A}" type="presParOf" srcId="{4C3A0152-9A09-47B1-909C-1E95429933EF}" destId="{EF6A8CCD-310F-41C1-B100-B19EDB02BAE3}" srcOrd="3" destOrd="0" presId="urn:microsoft.com/office/officeart/2005/8/layout/radial6"/>
    <dgm:cxn modelId="{EE55C648-2B83-4C2C-874F-91CD75C33F26}" type="presParOf" srcId="{4C3A0152-9A09-47B1-909C-1E95429933EF}" destId="{EA19EDC1-6C65-40F5-AF62-CC7BD156A5E2}" srcOrd="4" destOrd="0" presId="urn:microsoft.com/office/officeart/2005/8/layout/radial6"/>
    <dgm:cxn modelId="{1F99498B-1B09-4B52-8FE9-07DC5087C404}" type="presParOf" srcId="{4C3A0152-9A09-47B1-909C-1E95429933EF}" destId="{54E8224C-D5A8-4FA6-9BEC-400B89AB2695}" srcOrd="5" destOrd="0" presId="urn:microsoft.com/office/officeart/2005/8/layout/radial6"/>
    <dgm:cxn modelId="{91979ED6-5F6F-40A1-B5DD-FA90BD4474B7}" type="presParOf" srcId="{4C3A0152-9A09-47B1-909C-1E95429933EF}" destId="{CDF99DA9-605B-4624-B9F7-727AC2E67DBF}" srcOrd="6" destOrd="0" presId="urn:microsoft.com/office/officeart/2005/8/layout/radial6"/>
    <dgm:cxn modelId="{A588CD5F-8882-4F14-8708-6696C62C723C}" type="presParOf" srcId="{4C3A0152-9A09-47B1-909C-1E95429933EF}" destId="{D18C66E7-0150-4C41-9610-65814EA38896}" srcOrd="7" destOrd="0" presId="urn:microsoft.com/office/officeart/2005/8/layout/radial6"/>
    <dgm:cxn modelId="{5EA23EA4-6B72-479E-901D-42CD515D2DE7}" type="presParOf" srcId="{4C3A0152-9A09-47B1-909C-1E95429933EF}" destId="{91718BFA-CDC3-4194-A7E3-51662E5061E2}" srcOrd="8" destOrd="0" presId="urn:microsoft.com/office/officeart/2005/8/layout/radial6"/>
    <dgm:cxn modelId="{9A3A5EF1-A5F3-4061-9B8D-BCE904243490}" type="presParOf" srcId="{4C3A0152-9A09-47B1-909C-1E95429933EF}" destId="{14E10CD4-28C6-4949-BF6C-CF50D89A21B0}" srcOrd="9" destOrd="0" presId="urn:microsoft.com/office/officeart/2005/8/layout/radial6"/>
    <dgm:cxn modelId="{F5D7EF6B-CE0B-4B57-B66B-C61458B732E3}" type="presParOf" srcId="{4C3A0152-9A09-47B1-909C-1E95429933EF}" destId="{5CF54D45-95EA-4FF2-9FDB-C3E419E29BB8}" srcOrd="10" destOrd="0" presId="urn:microsoft.com/office/officeart/2005/8/layout/radial6"/>
    <dgm:cxn modelId="{6D11C8BC-FF7D-4A99-A9CA-5F33C8F96794}" type="presParOf" srcId="{4C3A0152-9A09-47B1-909C-1E95429933EF}" destId="{19A6ECA3-918C-443D-B065-65A24823A4CB}" srcOrd="11" destOrd="0" presId="urn:microsoft.com/office/officeart/2005/8/layout/radial6"/>
    <dgm:cxn modelId="{B0ED6F1B-11CD-4A36-B909-56DDBBA66F5F}" type="presParOf" srcId="{4C3A0152-9A09-47B1-909C-1E95429933EF}" destId="{105DB089-36D9-44EB-A969-A439AD51C71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04772B-E49A-4FAA-A4AB-A313E341FB59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487FCE-35C8-470F-A3C9-953E9CD5849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Классное собрание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F96CB-F8EF-423F-882E-DEBC150E97F6}" type="parTrans" cxnId="{3ACAB276-E4F5-4DF8-9A57-AE6D053EE955}">
      <dgm:prSet/>
      <dgm:spPr/>
      <dgm:t>
        <a:bodyPr/>
        <a:lstStyle/>
        <a:p>
          <a:endParaRPr lang="ru-RU"/>
        </a:p>
      </dgm:t>
    </dgm:pt>
    <dgm:pt modelId="{2B523E90-45BE-43BB-A0DE-11E1CDC4EE48}" type="sibTrans" cxnId="{3ACAB276-E4F5-4DF8-9A57-AE6D053EE955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Ситуационный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4B6BC-F23C-481E-9597-09223A9CFCA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F177F-9942-4A1A-A040-8FF985297B4C}" type="parTrans" cxnId="{9CA94C87-ACF6-482A-9019-253A7CB1B9A7}">
      <dgm:prSet/>
      <dgm:spPr/>
      <dgm:t>
        <a:bodyPr/>
        <a:lstStyle/>
        <a:p>
          <a:endParaRPr lang="ru-RU"/>
        </a:p>
      </dgm:t>
    </dgm:pt>
    <dgm:pt modelId="{D1561096-888A-48ED-80B3-593B2F579BD7}" type="sibTrans" cxnId="{9CA94C87-ACF6-482A-9019-253A7CB1B9A7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 общения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E3106-DBEF-4B06-A895-D88BB67277E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Гостиная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9041E-3CC3-473A-A9BF-B54EDEB62DCE}" type="parTrans" cxnId="{327F6D5E-9713-4A6E-82F6-621312EB5E35}">
      <dgm:prSet/>
      <dgm:spPr/>
      <dgm:t>
        <a:bodyPr/>
        <a:lstStyle/>
        <a:p>
          <a:endParaRPr lang="ru-RU"/>
        </a:p>
      </dgm:t>
    </dgm:pt>
    <dgm:pt modelId="{2331CE15-E32C-4C55-BCF2-A67C40C21525}" type="sibTrans" cxnId="{327F6D5E-9713-4A6E-82F6-621312EB5E35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Салон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61B6F-C573-47D9-B599-234061D20B59}" type="pres">
      <dgm:prSet presAssocID="{6904772B-E49A-4FAA-A4AB-A313E341FB5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D0390D-F4AC-4204-A19B-EF85D44937B0}" type="pres">
      <dgm:prSet presAssocID="{E0487FCE-35C8-470F-A3C9-953E9CD58494}" presName="composite" presStyleCnt="0"/>
      <dgm:spPr/>
    </dgm:pt>
    <dgm:pt modelId="{46BC8F28-F608-4E28-9250-857AC35B1BFA}" type="pres">
      <dgm:prSet presAssocID="{E0487FCE-35C8-470F-A3C9-953E9CD58494}" presName="Parent1" presStyleLbl="node1" presStyleIdx="0" presStyleCnt="6" custScaleX="122489" custLinFactNeighborX="12540" custLinFactNeighborY="135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78F36-282B-41F2-98B6-95DA04046EDA}" type="pres">
      <dgm:prSet presAssocID="{E0487FCE-35C8-470F-A3C9-953E9CD58494}" presName="Childtext1" presStyleLbl="revTx" presStyleIdx="0" presStyleCnt="3" custLinFactNeighborX="3555" custLinFactNeighborY="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88346-2721-48B0-A2A0-C6A546A66F3A}" type="pres">
      <dgm:prSet presAssocID="{E0487FCE-35C8-470F-A3C9-953E9CD58494}" presName="BalanceSpacing" presStyleCnt="0"/>
      <dgm:spPr/>
    </dgm:pt>
    <dgm:pt modelId="{D100D027-7107-4E01-93A6-BD4921E40E3C}" type="pres">
      <dgm:prSet presAssocID="{E0487FCE-35C8-470F-A3C9-953E9CD58494}" presName="BalanceSpacing1" presStyleCnt="0"/>
      <dgm:spPr/>
    </dgm:pt>
    <dgm:pt modelId="{23A8F533-77E2-4438-A1C8-3F22B1EDAEE7}" type="pres">
      <dgm:prSet presAssocID="{2B523E90-45BE-43BB-A0DE-11E1CDC4EE48}" presName="Accent1Text" presStyleLbl="node1" presStyleIdx="1" presStyleCnt="6" custScaleX="125619" custScaleY="100484" custLinFactNeighborX="-26188" custLinFactNeighborY="26444"/>
      <dgm:spPr/>
      <dgm:t>
        <a:bodyPr/>
        <a:lstStyle/>
        <a:p>
          <a:endParaRPr lang="ru-RU"/>
        </a:p>
      </dgm:t>
    </dgm:pt>
    <dgm:pt modelId="{A20FFB44-35C6-4DEB-B908-7908A94A51ED}" type="pres">
      <dgm:prSet presAssocID="{2B523E90-45BE-43BB-A0DE-11E1CDC4EE48}" presName="spaceBetweenRectangles" presStyleCnt="0"/>
      <dgm:spPr/>
    </dgm:pt>
    <dgm:pt modelId="{E0E954AC-543F-403E-8201-69D593E8B3DB}" type="pres">
      <dgm:prSet presAssocID="{48E4B6BC-F23C-481E-9597-09223A9CFCAF}" presName="composite" presStyleCnt="0"/>
      <dgm:spPr/>
    </dgm:pt>
    <dgm:pt modelId="{146E62E3-BF8F-4C3A-A0F4-8D0F00FDA01D}" type="pres">
      <dgm:prSet presAssocID="{48E4B6BC-F23C-481E-9597-09223A9CFCAF}" presName="Parent1" presStyleLbl="node1" presStyleIdx="2" presStyleCnt="6" custScaleX="125542" custLinFactNeighborX="10417" custLinFactNeighborY="99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D110C-CB64-4B13-B369-2B54E7E8C472}" type="pres">
      <dgm:prSet presAssocID="{48E4B6BC-F23C-481E-9597-09223A9CFCA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5F02E-BA10-4504-AA31-A92F966211A3}" type="pres">
      <dgm:prSet presAssocID="{48E4B6BC-F23C-481E-9597-09223A9CFCAF}" presName="BalanceSpacing" presStyleCnt="0"/>
      <dgm:spPr/>
    </dgm:pt>
    <dgm:pt modelId="{77765A75-28B0-425A-9837-606EE46C04B7}" type="pres">
      <dgm:prSet presAssocID="{48E4B6BC-F23C-481E-9597-09223A9CFCAF}" presName="BalanceSpacing1" presStyleCnt="0"/>
      <dgm:spPr/>
    </dgm:pt>
    <dgm:pt modelId="{55F9BAB5-10F0-4083-A906-BBE2E3CFF767}" type="pres">
      <dgm:prSet presAssocID="{D1561096-888A-48ED-80B3-593B2F579BD7}" presName="Accent1Text" presStyleLbl="node1" presStyleIdx="3" presStyleCnt="6" custLinFactNeighborX="27931" custLinFactNeighborY="5951"/>
      <dgm:spPr/>
      <dgm:t>
        <a:bodyPr/>
        <a:lstStyle/>
        <a:p>
          <a:endParaRPr lang="ru-RU"/>
        </a:p>
      </dgm:t>
    </dgm:pt>
    <dgm:pt modelId="{BE6EAE06-1295-4DE8-9930-572F66732BF2}" type="pres">
      <dgm:prSet presAssocID="{D1561096-888A-48ED-80B3-593B2F579BD7}" presName="spaceBetweenRectangles" presStyleCnt="0"/>
      <dgm:spPr/>
    </dgm:pt>
    <dgm:pt modelId="{9903BBDA-2591-4D4D-A3EF-D3A7BB7CB60D}" type="pres">
      <dgm:prSet presAssocID="{C77E3106-DBEF-4B06-A895-D88BB67277E5}" presName="composite" presStyleCnt="0"/>
      <dgm:spPr/>
    </dgm:pt>
    <dgm:pt modelId="{ADA2C90A-3243-495E-8F8F-1D190E43B576}" type="pres">
      <dgm:prSet presAssocID="{C77E3106-DBEF-4B06-A895-D88BB67277E5}" presName="Parent1" presStyleLbl="node1" presStyleIdx="4" presStyleCnt="6" custScaleX="118311" custLinFactNeighborX="22230" custLinFactNeighborY="34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0A7F4-E4DB-4E88-8945-DA676E4FC785}" type="pres">
      <dgm:prSet presAssocID="{C77E3106-DBEF-4B06-A895-D88BB67277E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1D531-2EAF-4C83-BA53-1D79A1186EB9}" type="pres">
      <dgm:prSet presAssocID="{C77E3106-DBEF-4B06-A895-D88BB67277E5}" presName="BalanceSpacing" presStyleCnt="0"/>
      <dgm:spPr/>
    </dgm:pt>
    <dgm:pt modelId="{7A2A932C-CF11-4C7E-B666-76B0EA78B99D}" type="pres">
      <dgm:prSet presAssocID="{C77E3106-DBEF-4B06-A895-D88BB67277E5}" presName="BalanceSpacing1" presStyleCnt="0"/>
      <dgm:spPr/>
    </dgm:pt>
    <dgm:pt modelId="{BB566AD0-7BA7-4538-90D7-80F97445F12C}" type="pres">
      <dgm:prSet presAssocID="{2331CE15-E32C-4C55-BCF2-A67C40C21525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CCAACE5-298C-4158-89E1-C0B8D4024782}" type="presOf" srcId="{D1561096-888A-48ED-80B3-593B2F579BD7}" destId="{55F9BAB5-10F0-4083-A906-BBE2E3CFF767}" srcOrd="0" destOrd="0" presId="urn:microsoft.com/office/officeart/2008/layout/AlternatingHexagons"/>
    <dgm:cxn modelId="{F86E4AEA-7FA4-42CB-9774-4EC287C792C4}" type="presOf" srcId="{6904772B-E49A-4FAA-A4AB-A313E341FB59}" destId="{D5F61B6F-C573-47D9-B599-234061D20B59}" srcOrd="0" destOrd="0" presId="urn:microsoft.com/office/officeart/2008/layout/AlternatingHexagons"/>
    <dgm:cxn modelId="{12D1178A-CE7B-4EA3-88EE-9BF34B8E90A2}" type="presOf" srcId="{E0487FCE-35C8-470F-A3C9-953E9CD58494}" destId="{46BC8F28-F608-4E28-9250-857AC35B1BFA}" srcOrd="0" destOrd="0" presId="urn:microsoft.com/office/officeart/2008/layout/AlternatingHexagons"/>
    <dgm:cxn modelId="{714A5ECE-B19A-4F2B-8F82-10D68F03820A}" type="presOf" srcId="{2331CE15-E32C-4C55-BCF2-A67C40C21525}" destId="{BB566AD0-7BA7-4538-90D7-80F97445F12C}" srcOrd="0" destOrd="0" presId="urn:microsoft.com/office/officeart/2008/layout/AlternatingHexagons"/>
    <dgm:cxn modelId="{9CA94C87-ACF6-482A-9019-253A7CB1B9A7}" srcId="{6904772B-E49A-4FAA-A4AB-A313E341FB59}" destId="{48E4B6BC-F23C-481E-9597-09223A9CFCAF}" srcOrd="1" destOrd="0" parTransId="{627F177F-9942-4A1A-A040-8FF985297B4C}" sibTransId="{D1561096-888A-48ED-80B3-593B2F579BD7}"/>
    <dgm:cxn modelId="{3ACAB276-E4F5-4DF8-9A57-AE6D053EE955}" srcId="{6904772B-E49A-4FAA-A4AB-A313E341FB59}" destId="{E0487FCE-35C8-470F-A3C9-953E9CD58494}" srcOrd="0" destOrd="0" parTransId="{FB5F96CB-F8EF-423F-882E-DEBC150E97F6}" sibTransId="{2B523E90-45BE-43BB-A0DE-11E1CDC4EE48}"/>
    <dgm:cxn modelId="{161F4E3C-30A8-4A49-8EF3-C0C7C141A043}" type="presOf" srcId="{48E4B6BC-F23C-481E-9597-09223A9CFCAF}" destId="{146E62E3-BF8F-4C3A-A0F4-8D0F00FDA01D}" srcOrd="0" destOrd="0" presId="urn:microsoft.com/office/officeart/2008/layout/AlternatingHexagons"/>
    <dgm:cxn modelId="{C04CAD62-562C-41CF-B37B-CE54555D9D0A}" type="presOf" srcId="{2B523E90-45BE-43BB-A0DE-11E1CDC4EE48}" destId="{23A8F533-77E2-4438-A1C8-3F22B1EDAEE7}" srcOrd="0" destOrd="0" presId="urn:microsoft.com/office/officeart/2008/layout/AlternatingHexagons"/>
    <dgm:cxn modelId="{327F6D5E-9713-4A6E-82F6-621312EB5E35}" srcId="{6904772B-E49A-4FAA-A4AB-A313E341FB59}" destId="{C77E3106-DBEF-4B06-A895-D88BB67277E5}" srcOrd="2" destOrd="0" parTransId="{C789041E-3CC3-473A-A9BF-B54EDEB62DCE}" sibTransId="{2331CE15-E32C-4C55-BCF2-A67C40C21525}"/>
    <dgm:cxn modelId="{216FF7B8-18E8-417A-A6CE-8D611B60EE27}" type="presOf" srcId="{C77E3106-DBEF-4B06-A895-D88BB67277E5}" destId="{ADA2C90A-3243-495E-8F8F-1D190E43B576}" srcOrd="0" destOrd="0" presId="urn:microsoft.com/office/officeart/2008/layout/AlternatingHexagons"/>
    <dgm:cxn modelId="{FF1FD848-8445-4508-8128-563CF34A1FC0}" type="presParOf" srcId="{D5F61B6F-C573-47D9-B599-234061D20B59}" destId="{87D0390D-F4AC-4204-A19B-EF85D44937B0}" srcOrd="0" destOrd="0" presId="urn:microsoft.com/office/officeart/2008/layout/AlternatingHexagons"/>
    <dgm:cxn modelId="{C820922E-5A11-469C-B313-A638681E2EFA}" type="presParOf" srcId="{87D0390D-F4AC-4204-A19B-EF85D44937B0}" destId="{46BC8F28-F608-4E28-9250-857AC35B1BFA}" srcOrd="0" destOrd="0" presId="urn:microsoft.com/office/officeart/2008/layout/AlternatingHexagons"/>
    <dgm:cxn modelId="{4988559E-6AF7-4E81-8C2A-E1A5113BA129}" type="presParOf" srcId="{87D0390D-F4AC-4204-A19B-EF85D44937B0}" destId="{CED78F36-282B-41F2-98B6-95DA04046EDA}" srcOrd="1" destOrd="0" presId="urn:microsoft.com/office/officeart/2008/layout/AlternatingHexagons"/>
    <dgm:cxn modelId="{221A4B89-330C-42C4-9E8D-7962797421D2}" type="presParOf" srcId="{87D0390D-F4AC-4204-A19B-EF85D44937B0}" destId="{E7388346-2721-48B0-A2A0-C6A546A66F3A}" srcOrd="2" destOrd="0" presId="urn:microsoft.com/office/officeart/2008/layout/AlternatingHexagons"/>
    <dgm:cxn modelId="{951D20FE-27D0-495D-9150-4461C533F584}" type="presParOf" srcId="{87D0390D-F4AC-4204-A19B-EF85D44937B0}" destId="{D100D027-7107-4E01-93A6-BD4921E40E3C}" srcOrd="3" destOrd="0" presId="urn:microsoft.com/office/officeart/2008/layout/AlternatingHexagons"/>
    <dgm:cxn modelId="{05DDE0C6-DF89-48E3-B513-6C376E8506D8}" type="presParOf" srcId="{87D0390D-F4AC-4204-A19B-EF85D44937B0}" destId="{23A8F533-77E2-4438-A1C8-3F22B1EDAEE7}" srcOrd="4" destOrd="0" presId="urn:microsoft.com/office/officeart/2008/layout/AlternatingHexagons"/>
    <dgm:cxn modelId="{5B2C30E3-D89D-4386-9760-71E5898DA29B}" type="presParOf" srcId="{D5F61B6F-C573-47D9-B599-234061D20B59}" destId="{A20FFB44-35C6-4DEB-B908-7908A94A51ED}" srcOrd="1" destOrd="0" presId="urn:microsoft.com/office/officeart/2008/layout/AlternatingHexagons"/>
    <dgm:cxn modelId="{D0BEE389-9B05-4B6D-B5F1-0FC6B9CC4066}" type="presParOf" srcId="{D5F61B6F-C573-47D9-B599-234061D20B59}" destId="{E0E954AC-543F-403E-8201-69D593E8B3DB}" srcOrd="2" destOrd="0" presId="urn:microsoft.com/office/officeart/2008/layout/AlternatingHexagons"/>
    <dgm:cxn modelId="{3AC8565B-B4B6-4CEB-8D8D-A368835874DB}" type="presParOf" srcId="{E0E954AC-543F-403E-8201-69D593E8B3DB}" destId="{146E62E3-BF8F-4C3A-A0F4-8D0F00FDA01D}" srcOrd="0" destOrd="0" presId="urn:microsoft.com/office/officeart/2008/layout/AlternatingHexagons"/>
    <dgm:cxn modelId="{AD96A4EB-AE98-4DD2-8019-E7C2DA3E19E7}" type="presParOf" srcId="{E0E954AC-543F-403E-8201-69D593E8B3DB}" destId="{A1BD110C-CB64-4B13-B369-2B54E7E8C472}" srcOrd="1" destOrd="0" presId="urn:microsoft.com/office/officeart/2008/layout/AlternatingHexagons"/>
    <dgm:cxn modelId="{2D41270F-5A5E-4B1B-B518-E4509E0D0DDD}" type="presParOf" srcId="{E0E954AC-543F-403E-8201-69D593E8B3DB}" destId="{6BD5F02E-BA10-4504-AA31-A92F966211A3}" srcOrd="2" destOrd="0" presId="urn:microsoft.com/office/officeart/2008/layout/AlternatingHexagons"/>
    <dgm:cxn modelId="{E917DAC7-F04F-4C70-87DD-6010B0C4E628}" type="presParOf" srcId="{E0E954AC-543F-403E-8201-69D593E8B3DB}" destId="{77765A75-28B0-425A-9837-606EE46C04B7}" srcOrd="3" destOrd="0" presId="urn:microsoft.com/office/officeart/2008/layout/AlternatingHexagons"/>
    <dgm:cxn modelId="{A2962E46-33D4-46FB-B70C-C786B4BE6B8A}" type="presParOf" srcId="{E0E954AC-543F-403E-8201-69D593E8B3DB}" destId="{55F9BAB5-10F0-4083-A906-BBE2E3CFF767}" srcOrd="4" destOrd="0" presId="urn:microsoft.com/office/officeart/2008/layout/AlternatingHexagons"/>
    <dgm:cxn modelId="{4CE9CF3E-ED0B-457D-8C16-3B6BC419ACFD}" type="presParOf" srcId="{D5F61B6F-C573-47D9-B599-234061D20B59}" destId="{BE6EAE06-1295-4DE8-9930-572F66732BF2}" srcOrd="3" destOrd="0" presId="urn:microsoft.com/office/officeart/2008/layout/AlternatingHexagons"/>
    <dgm:cxn modelId="{72D929D9-91B0-4814-913D-434F1ED8E9EB}" type="presParOf" srcId="{D5F61B6F-C573-47D9-B599-234061D20B59}" destId="{9903BBDA-2591-4D4D-A3EF-D3A7BB7CB60D}" srcOrd="4" destOrd="0" presId="urn:microsoft.com/office/officeart/2008/layout/AlternatingHexagons"/>
    <dgm:cxn modelId="{970F3524-3951-4E16-8F55-5249B9044A85}" type="presParOf" srcId="{9903BBDA-2591-4D4D-A3EF-D3A7BB7CB60D}" destId="{ADA2C90A-3243-495E-8F8F-1D190E43B576}" srcOrd="0" destOrd="0" presId="urn:microsoft.com/office/officeart/2008/layout/AlternatingHexagons"/>
    <dgm:cxn modelId="{BC58DD05-ED2C-4823-AECF-D885E3144BBC}" type="presParOf" srcId="{9903BBDA-2591-4D4D-A3EF-D3A7BB7CB60D}" destId="{A390A7F4-E4DB-4E88-8945-DA676E4FC785}" srcOrd="1" destOrd="0" presId="urn:microsoft.com/office/officeart/2008/layout/AlternatingHexagons"/>
    <dgm:cxn modelId="{E47F2FD8-8576-443F-827F-010F5EBC1C8A}" type="presParOf" srcId="{9903BBDA-2591-4D4D-A3EF-D3A7BB7CB60D}" destId="{4C01D531-2EAF-4C83-BA53-1D79A1186EB9}" srcOrd="2" destOrd="0" presId="urn:microsoft.com/office/officeart/2008/layout/AlternatingHexagons"/>
    <dgm:cxn modelId="{D9F89A71-0C45-4E4C-83C9-5A6A9DC069C6}" type="presParOf" srcId="{9903BBDA-2591-4D4D-A3EF-D3A7BB7CB60D}" destId="{7A2A932C-CF11-4C7E-B666-76B0EA78B99D}" srcOrd="3" destOrd="0" presId="urn:microsoft.com/office/officeart/2008/layout/AlternatingHexagons"/>
    <dgm:cxn modelId="{C0110C41-A931-4080-8293-E24E70D997B6}" type="presParOf" srcId="{9903BBDA-2591-4D4D-A3EF-D3A7BB7CB60D}" destId="{BB566AD0-7BA7-4538-90D7-80F97445F12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0B27A2-5EEA-43DE-933E-CFF73DF48B3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72FC53-1F21-4B0D-89CB-03EFD654B57B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2024 -2025 учебный год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5348E-A0CD-4EEC-AD9B-7B0EEE33837D}" type="parTrans" cxnId="{9DFAFC29-07EB-453F-8614-A5D4F48CA044}">
      <dgm:prSet/>
      <dgm:spPr/>
      <dgm:t>
        <a:bodyPr/>
        <a:lstStyle/>
        <a:p>
          <a:endParaRPr lang="ru-RU"/>
        </a:p>
      </dgm:t>
    </dgm:pt>
    <dgm:pt modelId="{AA488B46-260E-4DBE-85CD-CD6AE1B53B81}" type="sibTrans" cxnId="{9DFAFC29-07EB-453F-8614-A5D4F48CA044}">
      <dgm:prSet/>
      <dgm:spPr/>
      <dgm:t>
        <a:bodyPr/>
        <a:lstStyle/>
        <a:p>
          <a:endParaRPr lang="ru-RU"/>
        </a:p>
      </dgm:t>
    </dgm:pt>
    <dgm:pt modelId="{2244B6EE-540F-40F3-B488-AC866A6A5ECB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воспитательной работы с классом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B22EC-5EF5-4D60-9781-DB44FC94ED40}" type="parTrans" cxnId="{F2B1E163-7761-4613-8F9D-BC0F0EB333B2}">
      <dgm:prSet/>
      <dgm:spPr/>
      <dgm:t>
        <a:bodyPr/>
        <a:lstStyle/>
        <a:p>
          <a:endParaRPr lang="ru-RU"/>
        </a:p>
      </dgm:t>
    </dgm:pt>
    <dgm:pt modelId="{B9A9D3E5-B788-46F7-A85B-90987EBAA80D}" type="sibTrans" cxnId="{F2B1E163-7761-4613-8F9D-BC0F0EB333B2}">
      <dgm:prSet/>
      <dgm:spPr/>
      <dgm:t>
        <a:bodyPr/>
        <a:lstStyle/>
        <a:p>
          <a:endParaRPr lang="ru-RU"/>
        </a:p>
      </dgm:t>
    </dgm:pt>
    <dgm:pt modelId="{33EF64AD-02C5-4988-ABCF-93E6E31DA75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характеристика класса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4BF10-4A8C-4FDF-BEF1-91C3AF5306EE}" type="parTrans" cxnId="{77A435F0-CA09-4C36-8795-3C845F1851AE}">
      <dgm:prSet/>
      <dgm:spPr/>
      <dgm:t>
        <a:bodyPr/>
        <a:lstStyle/>
        <a:p>
          <a:endParaRPr lang="ru-RU"/>
        </a:p>
      </dgm:t>
    </dgm:pt>
    <dgm:pt modelId="{B22ED6A6-0445-4ACC-BEF7-625E315A0FFC}" type="sibTrans" cxnId="{77A435F0-CA09-4C36-8795-3C845F1851AE}">
      <dgm:prSet/>
      <dgm:spPr/>
      <dgm:t>
        <a:bodyPr/>
        <a:lstStyle/>
        <a:p>
          <a:endParaRPr lang="ru-RU"/>
        </a:p>
      </dgm:t>
    </dgm:pt>
    <dgm:pt modelId="{71EA68DD-3704-43D5-B815-2E5B5A74E52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Протоколы родительских собраний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3FE9C-7C83-413F-B732-07CBEC680E75}" type="parTrans" cxnId="{306DD5B6-7F41-4F95-8E81-52B70498804C}">
      <dgm:prSet/>
      <dgm:spPr/>
      <dgm:t>
        <a:bodyPr/>
        <a:lstStyle/>
        <a:p>
          <a:endParaRPr lang="ru-RU"/>
        </a:p>
      </dgm:t>
    </dgm:pt>
    <dgm:pt modelId="{C5E06899-ADF4-4931-8FC7-B5C5F86B6199}" type="sibTrans" cxnId="{306DD5B6-7F41-4F95-8E81-52B70498804C}">
      <dgm:prSet/>
      <dgm:spPr/>
      <dgm:t>
        <a:bodyPr/>
        <a:lstStyle/>
        <a:p>
          <a:endParaRPr lang="ru-RU"/>
        </a:p>
      </dgm:t>
    </dgm:pt>
    <dgm:pt modelId="{153BC27F-FFEC-4049-BE95-FE28DD43A407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воспитанности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7775C-4A09-4A03-8FAE-1D0E2D415EA6}" type="parTrans" cxnId="{FD3FD20B-F58B-48F6-A3DF-F1641E6BB15B}">
      <dgm:prSet/>
      <dgm:spPr/>
      <dgm:t>
        <a:bodyPr/>
        <a:lstStyle/>
        <a:p>
          <a:endParaRPr lang="ru-RU"/>
        </a:p>
      </dgm:t>
    </dgm:pt>
    <dgm:pt modelId="{5C5D88CF-DC2D-4EB6-9DCF-89D8A35187D1}" type="sibTrans" cxnId="{FD3FD20B-F58B-48F6-A3DF-F1641E6BB15B}">
      <dgm:prSet/>
      <dgm:spPr/>
    </dgm:pt>
    <dgm:pt modelId="{8E5A233D-015E-4294-AADC-7D6DE90F6A03}" type="pres">
      <dgm:prSet presAssocID="{DD0B27A2-5EEA-43DE-933E-CFF73DF48B3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B0DF35-C578-4230-9BF9-4A842340DEBB}" type="pres">
      <dgm:prSet presAssocID="{3D72FC53-1F21-4B0D-89CB-03EFD654B57B}" presName="root1" presStyleCnt="0"/>
      <dgm:spPr/>
    </dgm:pt>
    <dgm:pt modelId="{91A4B8CD-F1C6-456C-9CB6-DBEBE5C24418}" type="pres">
      <dgm:prSet presAssocID="{3D72FC53-1F21-4B0D-89CB-03EFD654B57B}" presName="LevelOneTextNode" presStyleLbl="node0" presStyleIdx="0" presStyleCnt="1" custLinFactX="-43843" custLinFactNeighborX="-100000" custLinFactNeighborY="1732">
        <dgm:presLayoutVars>
          <dgm:chPref val="3"/>
        </dgm:presLayoutVars>
      </dgm:prSet>
      <dgm:spPr/>
    </dgm:pt>
    <dgm:pt modelId="{752BBAAB-7038-4308-9C8D-D0A2AA48AAE6}" type="pres">
      <dgm:prSet presAssocID="{3D72FC53-1F21-4B0D-89CB-03EFD654B57B}" presName="level2hierChild" presStyleCnt="0"/>
      <dgm:spPr/>
    </dgm:pt>
    <dgm:pt modelId="{3E3A1D5E-9A0D-412F-8B6A-68A299885207}" type="pres">
      <dgm:prSet presAssocID="{F57B22EC-5EF5-4D60-9781-DB44FC94ED40}" presName="conn2-1" presStyleLbl="parChTrans1D2" presStyleIdx="0" presStyleCnt="4"/>
      <dgm:spPr/>
    </dgm:pt>
    <dgm:pt modelId="{8A8A9CC1-7AAC-40F9-A351-688A56367FD3}" type="pres">
      <dgm:prSet presAssocID="{F57B22EC-5EF5-4D60-9781-DB44FC94ED40}" presName="connTx" presStyleLbl="parChTrans1D2" presStyleIdx="0" presStyleCnt="4"/>
      <dgm:spPr/>
    </dgm:pt>
    <dgm:pt modelId="{01BA69AA-FB55-4462-B140-0A4EFC492DB3}" type="pres">
      <dgm:prSet presAssocID="{2244B6EE-540F-40F3-B488-AC866A6A5ECB}" presName="root2" presStyleCnt="0"/>
      <dgm:spPr/>
    </dgm:pt>
    <dgm:pt modelId="{3D5F7E89-0E7C-44F0-989E-A14EB4710100}" type="pres">
      <dgm:prSet presAssocID="{2244B6EE-540F-40F3-B488-AC866A6A5ECB}" presName="LevelTwoTextNode" presStyleLbl="node2" presStyleIdx="0" presStyleCnt="4">
        <dgm:presLayoutVars>
          <dgm:chPref val="3"/>
        </dgm:presLayoutVars>
      </dgm:prSet>
      <dgm:spPr/>
    </dgm:pt>
    <dgm:pt modelId="{94F3C815-6218-4749-ADBE-30457D5F292C}" type="pres">
      <dgm:prSet presAssocID="{2244B6EE-540F-40F3-B488-AC866A6A5ECB}" presName="level3hierChild" presStyleCnt="0"/>
      <dgm:spPr/>
    </dgm:pt>
    <dgm:pt modelId="{29B00647-B14A-4286-BFB5-CBBF8B282F82}" type="pres">
      <dgm:prSet presAssocID="{4EF4BF10-4A8C-4FDF-BEF1-91C3AF5306EE}" presName="conn2-1" presStyleLbl="parChTrans1D2" presStyleIdx="1" presStyleCnt="4"/>
      <dgm:spPr/>
    </dgm:pt>
    <dgm:pt modelId="{E244932F-4FEE-4C81-8D1C-25920DE0B459}" type="pres">
      <dgm:prSet presAssocID="{4EF4BF10-4A8C-4FDF-BEF1-91C3AF5306EE}" presName="connTx" presStyleLbl="parChTrans1D2" presStyleIdx="1" presStyleCnt="4"/>
      <dgm:spPr/>
    </dgm:pt>
    <dgm:pt modelId="{2085956D-8133-4AAE-9B18-F161C1483B5D}" type="pres">
      <dgm:prSet presAssocID="{33EF64AD-02C5-4988-ABCF-93E6E31DA750}" presName="root2" presStyleCnt="0"/>
      <dgm:spPr/>
    </dgm:pt>
    <dgm:pt modelId="{3239241F-7294-4884-884C-3BA314F59EE5}" type="pres">
      <dgm:prSet presAssocID="{33EF64AD-02C5-4988-ABCF-93E6E31DA750}" presName="LevelTwoTextNode" presStyleLbl="node2" presStyleIdx="1" presStyleCnt="4">
        <dgm:presLayoutVars>
          <dgm:chPref val="3"/>
        </dgm:presLayoutVars>
      </dgm:prSet>
      <dgm:spPr/>
    </dgm:pt>
    <dgm:pt modelId="{A82C8A72-EB86-4D3A-A740-88375629AC28}" type="pres">
      <dgm:prSet presAssocID="{33EF64AD-02C5-4988-ABCF-93E6E31DA750}" presName="level3hierChild" presStyleCnt="0"/>
      <dgm:spPr/>
    </dgm:pt>
    <dgm:pt modelId="{DD3127E7-C21A-42D3-9C7C-36BB40821278}" type="pres">
      <dgm:prSet presAssocID="{0993FE9C-7C83-413F-B732-07CBEC680E75}" presName="conn2-1" presStyleLbl="parChTrans1D2" presStyleIdx="2" presStyleCnt="4"/>
      <dgm:spPr/>
    </dgm:pt>
    <dgm:pt modelId="{90960FF4-A2FE-42BF-9565-301067D4FBAF}" type="pres">
      <dgm:prSet presAssocID="{0993FE9C-7C83-413F-B732-07CBEC680E75}" presName="connTx" presStyleLbl="parChTrans1D2" presStyleIdx="2" presStyleCnt="4"/>
      <dgm:spPr/>
    </dgm:pt>
    <dgm:pt modelId="{A7BD555E-A00B-4116-B472-A363C834A598}" type="pres">
      <dgm:prSet presAssocID="{71EA68DD-3704-43D5-B815-2E5B5A74E52A}" presName="root2" presStyleCnt="0"/>
      <dgm:spPr/>
    </dgm:pt>
    <dgm:pt modelId="{234E4709-308F-47F2-83AE-0E39BD17AF62}" type="pres">
      <dgm:prSet presAssocID="{71EA68DD-3704-43D5-B815-2E5B5A74E52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8B48B3-59D1-4F8F-85A7-1A860C0D0501}" type="pres">
      <dgm:prSet presAssocID="{71EA68DD-3704-43D5-B815-2E5B5A74E52A}" presName="level3hierChild" presStyleCnt="0"/>
      <dgm:spPr/>
    </dgm:pt>
    <dgm:pt modelId="{BC69F44C-4661-4564-9655-03A9E8B83274}" type="pres">
      <dgm:prSet presAssocID="{A6A7775C-4A09-4A03-8FAE-1D0E2D415EA6}" presName="conn2-1" presStyleLbl="parChTrans1D2" presStyleIdx="3" presStyleCnt="4"/>
      <dgm:spPr/>
    </dgm:pt>
    <dgm:pt modelId="{A0F64AB8-CBA0-498F-A41E-73E4827A5CC2}" type="pres">
      <dgm:prSet presAssocID="{A6A7775C-4A09-4A03-8FAE-1D0E2D415EA6}" presName="connTx" presStyleLbl="parChTrans1D2" presStyleIdx="3" presStyleCnt="4"/>
      <dgm:spPr/>
    </dgm:pt>
    <dgm:pt modelId="{EAF3C9AB-7507-4F14-92E8-12DD51F24C43}" type="pres">
      <dgm:prSet presAssocID="{153BC27F-FFEC-4049-BE95-FE28DD43A407}" presName="root2" presStyleCnt="0"/>
      <dgm:spPr/>
    </dgm:pt>
    <dgm:pt modelId="{8DD2C785-B6EC-4972-A0FF-29F5C76DF913}" type="pres">
      <dgm:prSet presAssocID="{153BC27F-FFEC-4049-BE95-FE28DD43A40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A6AB2-1B8E-4058-B03D-F21169F234C9}" type="pres">
      <dgm:prSet presAssocID="{153BC27F-FFEC-4049-BE95-FE28DD43A407}" presName="level3hierChild" presStyleCnt="0"/>
      <dgm:spPr/>
    </dgm:pt>
  </dgm:ptLst>
  <dgm:cxnLst>
    <dgm:cxn modelId="{AA8D7760-1C35-4E80-AAE0-127862526E40}" type="presOf" srcId="{0993FE9C-7C83-413F-B732-07CBEC680E75}" destId="{90960FF4-A2FE-42BF-9565-301067D4FBAF}" srcOrd="1" destOrd="0" presId="urn:microsoft.com/office/officeart/2008/layout/HorizontalMultiLevelHierarchy"/>
    <dgm:cxn modelId="{77A435F0-CA09-4C36-8795-3C845F1851AE}" srcId="{3D72FC53-1F21-4B0D-89CB-03EFD654B57B}" destId="{33EF64AD-02C5-4988-ABCF-93E6E31DA750}" srcOrd="1" destOrd="0" parTransId="{4EF4BF10-4A8C-4FDF-BEF1-91C3AF5306EE}" sibTransId="{B22ED6A6-0445-4ACC-BEF7-625E315A0FFC}"/>
    <dgm:cxn modelId="{306DD5B6-7F41-4F95-8E81-52B70498804C}" srcId="{3D72FC53-1F21-4B0D-89CB-03EFD654B57B}" destId="{71EA68DD-3704-43D5-B815-2E5B5A74E52A}" srcOrd="2" destOrd="0" parTransId="{0993FE9C-7C83-413F-B732-07CBEC680E75}" sibTransId="{C5E06899-ADF4-4931-8FC7-B5C5F86B6199}"/>
    <dgm:cxn modelId="{B0CB4DAA-DCF5-4F1F-ACD3-37F3EDFCA756}" type="presOf" srcId="{153BC27F-FFEC-4049-BE95-FE28DD43A407}" destId="{8DD2C785-B6EC-4972-A0FF-29F5C76DF913}" srcOrd="0" destOrd="0" presId="urn:microsoft.com/office/officeart/2008/layout/HorizontalMultiLevelHierarchy"/>
    <dgm:cxn modelId="{C9793A94-CCA4-473F-BB47-1CC203B70413}" type="presOf" srcId="{33EF64AD-02C5-4988-ABCF-93E6E31DA750}" destId="{3239241F-7294-4884-884C-3BA314F59EE5}" srcOrd="0" destOrd="0" presId="urn:microsoft.com/office/officeart/2008/layout/HorizontalMultiLevelHierarchy"/>
    <dgm:cxn modelId="{C93DB177-E7A1-42F1-A23F-903EE769F327}" type="presOf" srcId="{3D72FC53-1F21-4B0D-89CB-03EFD654B57B}" destId="{91A4B8CD-F1C6-456C-9CB6-DBEBE5C24418}" srcOrd="0" destOrd="0" presId="urn:microsoft.com/office/officeart/2008/layout/HorizontalMultiLevelHierarchy"/>
    <dgm:cxn modelId="{F2B1E163-7761-4613-8F9D-BC0F0EB333B2}" srcId="{3D72FC53-1F21-4B0D-89CB-03EFD654B57B}" destId="{2244B6EE-540F-40F3-B488-AC866A6A5ECB}" srcOrd="0" destOrd="0" parTransId="{F57B22EC-5EF5-4D60-9781-DB44FC94ED40}" sibTransId="{B9A9D3E5-B788-46F7-A85B-90987EBAA80D}"/>
    <dgm:cxn modelId="{63FC7CC8-0481-44A4-B028-013E1773FD99}" type="presOf" srcId="{2244B6EE-540F-40F3-B488-AC866A6A5ECB}" destId="{3D5F7E89-0E7C-44F0-989E-A14EB4710100}" srcOrd="0" destOrd="0" presId="urn:microsoft.com/office/officeart/2008/layout/HorizontalMultiLevelHierarchy"/>
    <dgm:cxn modelId="{A07ED0EF-B508-4D6A-90CB-3A5122E3DB65}" type="presOf" srcId="{A6A7775C-4A09-4A03-8FAE-1D0E2D415EA6}" destId="{BC69F44C-4661-4564-9655-03A9E8B83274}" srcOrd="0" destOrd="0" presId="urn:microsoft.com/office/officeart/2008/layout/HorizontalMultiLevelHierarchy"/>
    <dgm:cxn modelId="{99D2A433-28F0-4E2A-B680-7175B3F8C822}" type="presOf" srcId="{71EA68DD-3704-43D5-B815-2E5B5A74E52A}" destId="{234E4709-308F-47F2-83AE-0E39BD17AF62}" srcOrd="0" destOrd="0" presId="urn:microsoft.com/office/officeart/2008/layout/HorizontalMultiLevelHierarchy"/>
    <dgm:cxn modelId="{56244D41-FE1C-4FB9-BF35-D839A89D648C}" type="presOf" srcId="{4EF4BF10-4A8C-4FDF-BEF1-91C3AF5306EE}" destId="{29B00647-B14A-4286-BFB5-CBBF8B282F82}" srcOrd="0" destOrd="0" presId="urn:microsoft.com/office/officeart/2008/layout/HorizontalMultiLevelHierarchy"/>
    <dgm:cxn modelId="{01A7C609-A59F-4C49-8265-6751FFE5BA17}" type="presOf" srcId="{A6A7775C-4A09-4A03-8FAE-1D0E2D415EA6}" destId="{A0F64AB8-CBA0-498F-A41E-73E4827A5CC2}" srcOrd="1" destOrd="0" presId="urn:microsoft.com/office/officeart/2008/layout/HorizontalMultiLevelHierarchy"/>
    <dgm:cxn modelId="{02B03EE3-6312-4619-BE31-7F321BE2A7B6}" type="presOf" srcId="{0993FE9C-7C83-413F-B732-07CBEC680E75}" destId="{DD3127E7-C21A-42D3-9C7C-36BB40821278}" srcOrd="0" destOrd="0" presId="urn:microsoft.com/office/officeart/2008/layout/HorizontalMultiLevelHierarchy"/>
    <dgm:cxn modelId="{C6272F64-09E4-4EDF-A948-5B5EFD1E94D6}" type="presOf" srcId="{F57B22EC-5EF5-4D60-9781-DB44FC94ED40}" destId="{3E3A1D5E-9A0D-412F-8B6A-68A299885207}" srcOrd="0" destOrd="0" presId="urn:microsoft.com/office/officeart/2008/layout/HorizontalMultiLevelHierarchy"/>
    <dgm:cxn modelId="{FD3FD20B-F58B-48F6-A3DF-F1641E6BB15B}" srcId="{3D72FC53-1F21-4B0D-89CB-03EFD654B57B}" destId="{153BC27F-FFEC-4049-BE95-FE28DD43A407}" srcOrd="3" destOrd="0" parTransId="{A6A7775C-4A09-4A03-8FAE-1D0E2D415EA6}" sibTransId="{5C5D88CF-DC2D-4EB6-9DCF-89D8A35187D1}"/>
    <dgm:cxn modelId="{9DFAFC29-07EB-453F-8614-A5D4F48CA044}" srcId="{DD0B27A2-5EEA-43DE-933E-CFF73DF48B3C}" destId="{3D72FC53-1F21-4B0D-89CB-03EFD654B57B}" srcOrd="0" destOrd="0" parTransId="{7965348E-A0CD-4EEC-AD9B-7B0EEE33837D}" sibTransId="{AA488B46-260E-4DBE-85CD-CD6AE1B53B81}"/>
    <dgm:cxn modelId="{9E9CE940-8075-4AB0-9687-967E43202E75}" type="presOf" srcId="{DD0B27A2-5EEA-43DE-933E-CFF73DF48B3C}" destId="{8E5A233D-015E-4294-AADC-7D6DE90F6A03}" srcOrd="0" destOrd="0" presId="urn:microsoft.com/office/officeart/2008/layout/HorizontalMultiLevelHierarchy"/>
    <dgm:cxn modelId="{6933E38C-F028-41B7-BEE0-3F7DBBEDDE78}" type="presOf" srcId="{4EF4BF10-4A8C-4FDF-BEF1-91C3AF5306EE}" destId="{E244932F-4FEE-4C81-8D1C-25920DE0B459}" srcOrd="1" destOrd="0" presId="urn:microsoft.com/office/officeart/2008/layout/HorizontalMultiLevelHierarchy"/>
    <dgm:cxn modelId="{71EE1477-AEFF-40B3-AF34-A02754FB9FC1}" type="presOf" srcId="{F57B22EC-5EF5-4D60-9781-DB44FC94ED40}" destId="{8A8A9CC1-7AAC-40F9-A351-688A56367FD3}" srcOrd="1" destOrd="0" presId="urn:microsoft.com/office/officeart/2008/layout/HorizontalMultiLevelHierarchy"/>
    <dgm:cxn modelId="{F7995614-438D-43CF-A8FB-2B03F08858D5}" type="presParOf" srcId="{8E5A233D-015E-4294-AADC-7D6DE90F6A03}" destId="{C0B0DF35-C578-4230-9BF9-4A842340DEBB}" srcOrd="0" destOrd="0" presId="urn:microsoft.com/office/officeart/2008/layout/HorizontalMultiLevelHierarchy"/>
    <dgm:cxn modelId="{C3B7A095-504A-4B64-9362-2B832DF8048E}" type="presParOf" srcId="{C0B0DF35-C578-4230-9BF9-4A842340DEBB}" destId="{91A4B8CD-F1C6-456C-9CB6-DBEBE5C24418}" srcOrd="0" destOrd="0" presId="urn:microsoft.com/office/officeart/2008/layout/HorizontalMultiLevelHierarchy"/>
    <dgm:cxn modelId="{346F3B10-1F10-4AB7-AA89-81CC32357354}" type="presParOf" srcId="{C0B0DF35-C578-4230-9BF9-4A842340DEBB}" destId="{752BBAAB-7038-4308-9C8D-D0A2AA48AAE6}" srcOrd="1" destOrd="0" presId="urn:microsoft.com/office/officeart/2008/layout/HorizontalMultiLevelHierarchy"/>
    <dgm:cxn modelId="{5B0D3CF7-F96E-4759-9629-A5DCA8888DDE}" type="presParOf" srcId="{752BBAAB-7038-4308-9C8D-D0A2AA48AAE6}" destId="{3E3A1D5E-9A0D-412F-8B6A-68A299885207}" srcOrd="0" destOrd="0" presId="urn:microsoft.com/office/officeart/2008/layout/HorizontalMultiLevelHierarchy"/>
    <dgm:cxn modelId="{1661E785-271E-4B1D-97AB-C08723652D95}" type="presParOf" srcId="{3E3A1D5E-9A0D-412F-8B6A-68A299885207}" destId="{8A8A9CC1-7AAC-40F9-A351-688A56367FD3}" srcOrd="0" destOrd="0" presId="urn:microsoft.com/office/officeart/2008/layout/HorizontalMultiLevelHierarchy"/>
    <dgm:cxn modelId="{72462B48-D4B1-4F9C-85C8-DAD78B0FBA9B}" type="presParOf" srcId="{752BBAAB-7038-4308-9C8D-D0A2AA48AAE6}" destId="{01BA69AA-FB55-4462-B140-0A4EFC492DB3}" srcOrd="1" destOrd="0" presId="urn:microsoft.com/office/officeart/2008/layout/HorizontalMultiLevelHierarchy"/>
    <dgm:cxn modelId="{402FBEB0-111E-45CD-93DF-75A9C2CD6351}" type="presParOf" srcId="{01BA69AA-FB55-4462-B140-0A4EFC492DB3}" destId="{3D5F7E89-0E7C-44F0-989E-A14EB4710100}" srcOrd="0" destOrd="0" presId="urn:microsoft.com/office/officeart/2008/layout/HorizontalMultiLevelHierarchy"/>
    <dgm:cxn modelId="{2FBC8AF1-D458-4BC7-A326-BB31ECB87D6B}" type="presParOf" srcId="{01BA69AA-FB55-4462-B140-0A4EFC492DB3}" destId="{94F3C815-6218-4749-ADBE-30457D5F292C}" srcOrd="1" destOrd="0" presId="urn:microsoft.com/office/officeart/2008/layout/HorizontalMultiLevelHierarchy"/>
    <dgm:cxn modelId="{D79D2A35-92B1-4874-908C-7ECC925EF5FD}" type="presParOf" srcId="{752BBAAB-7038-4308-9C8D-D0A2AA48AAE6}" destId="{29B00647-B14A-4286-BFB5-CBBF8B282F82}" srcOrd="2" destOrd="0" presId="urn:microsoft.com/office/officeart/2008/layout/HorizontalMultiLevelHierarchy"/>
    <dgm:cxn modelId="{F583E28A-DE3E-421F-8359-667073159559}" type="presParOf" srcId="{29B00647-B14A-4286-BFB5-CBBF8B282F82}" destId="{E244932F-4FEE-4C81-8D1C-25920DE0B459}" srcOrd="0" destOrd="0" presId="urn:microsoft.com/office/officeart/2008/layout/HorizontalMultiLevelHierarchy"/>
    <dgm:cxn modelId="{88A70C6F-8C20-4C8F-9A00-209481C0F27F}" type="presParOf" srcId="{752BBAAB-7038-4308-9C8D-D0A2AA48AAE6}" destId="{2085956D-8133-4AAE-9B18-F161C1483B5D}" srcOrd="3" destOrd="0" presId="urn:microsoft.com/office/officeart/2008/layout/HorizontalMultiLevelHierarchy"/>
    <dgm:cxn modelId="{42C585D0-41E7-45D2-B4AD-3D84601F9F88}" type="presParOf" srcId="{2085956D-8133-4AAE-9B18-F161C1483B5D}" destId="{3239241F-7294-4884-884C-3BA314F59EE5}" srcOrd="0" destOrd="0" presId="urn:microsoft.com/office/officeart/2008/layout/HorizontalMultiLevelHierarchy"/>
    <dgm:cxn modelId="{499D6866-3CE3-43EF-BC98-164070AB0F50}" type="presParOf" srcId="{2085956D-8133-4AAE-9B18-F161C1483B5D}" destId="{A82C8A72-EB86-4D3A-A740-88375629AC28}" srcOrd="1" destOrd="0" presId="urn:microsoft.com/office/officeart/2008/layout/HorizontalMultiLevelHierarchy"/>
    <dgm:cxn modelId="{24EA5EDC-8202-4CE5-9131-1822DA19BD72}" type="presParOf" srcId="{752BBAAB-7038-4308-9C8D-D0A2AA48AAE6}" destId="{DD3127E7-C21A-42D3-9C7C-36BB40821278}" srcOrd="4" destOrd="0" presId="urn:microsoft.com/office/officeart/2008/layout/HorizontalMultiLevelHierarchy"/>
    <dgm:cxn modelId="{456FBF01-4F55-4329-BD70-FDA6FE0C043C}" type="presParOf" srcId="{DD3127E7-C21A-42D3-9C7C-36BB40821278}" destId="{90960FF4-A2FE-42BF-9565-301067D4FBAF}" srcOrd="0" destOrd="0" presId="urn:microsoft.com/office/officeart/2008/layout/HorizontalMultiLevelHierarchy"/>
    <dgm:cxn modelId="{DCFD10CA-E139-44F1-B3D1-C222B303CA9D}" type="presParOf" srcId="{752BBAAB-7038-4308-9C8D-D0A2AA48AAE6}" destId="{A7BD555E-A00B-4116-B472-A363C834A598}" srcOrd="5" destOrd="0" presId="urn:microsoft.com/office/officeart/2008/layout/HorizontalMultiLevelHierarchy"/>
    <dgm:cxn modelId="{6BC8C3E4-8CAC-41AE-A15D-7D9D88FFD103}" type="presParOf" srcId="{A7BD555E-A00B-4116-B472-A363C834A598}" destId="{234E4709-308F-47F2-83AE-0E39BD17AF62}" srcOrd="0" destOrd="0" presId="urn:microsoft.com/office/officeart/2008/layout/HorizontalMultiLevelHierarchy"/>
    <dgm:cxn modelId="{57966B49-D37E-404B-88ED-74048B498BF9}" type="presParOf" srcId="{A7BD555E-A00B-4116-B472-A363C834A598}" destId="{3B8B48B3-59D1-4F8F-85A7-1A860C0D0501}" srcOrd="1" destOrd="0" presId="urn:microsoft.com/office/officeart/2008/layout/HorizontalMultiLevelHierarchy"/>
    <dgm:cxn modelId="{EC1A3475-AF79-443A-81E3-61C2E11D3F36}" type="presParOf" srcId="{752BBAAB-7038-4308-9C8D-D0A2AA48AAE6}" destId="{BC69F44C-4661-4564-9655-03A9E8B83274}" srcOrd="6" destOrd="0" presId="urn:microsoft.com/office/officeart/2008/layout/HorizontalMultiLevelHierarchy"/>
    <dgm:cxn modelId="{34AFAD80-3176-40B9-83C2-C9A0B49D59DF}" type="presParOf" srcId="{BC69F44C-4661-4564-9655-03A9E8B83274}" destId="{A0F64AB8-CBA0-498F-A41E-73E4827A5CC2}" srcOrd="0" destOrd="0" presId="urn:microsoft.com/office/officeart/2008/layout/HorizontalMultiLevelHierarchy"/>
    <dgm:cxn modelId="{CB18D5A8-2005-433F-84F2-486D47C65FAA}" type="presParOf" srcId="{752BBAAB-7038-4308-9C8D-D0A2AA48AAE6}" destId="{EAF3C9AB-7507-4F14-92E8-12DD51F24C43}" srcOrd="7" destOrd="0" presId="urn:microsoft.com/office/officeart/2008/layout/HorizontalMultiLevelHierarchy"/>
    <dgm:cxn modelId="{0CC19AD7-0B64-48DB-9521-72F7185609A9}" type="presParOf" srcId="{EAF3C9AB-7507-4F14-92E8-12DD51F24C43}" destId="{8DD2C785-B6EC-4972-A0FF-29F5C76DF913}" srcOrd="0" destOrd="0" presId="urn:microsoft.com/office/officeart/2008/layout/HorizontalMultiLevelHierarchy"/>
    <dgm:cxn modelId="{B6992CBD-720E-4B5F-83FE-9C1D6AC470E8}" type="presParOf" srcId="{EAF3C9AB-7507-4F14-92E8-12DD51F24C43}" destId="{7FDA6AB2-1B8E-4058-B03D-F21169F234C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96367-6732-4D03-B221-ADAD3456008D}">
      <dsp:nvSpPr>
        <dsp:cNvPr id="0" name=""/>
        <dsp:cNvSpPr/>
      </dsp:nvSpPr>
      <dsp:spPr>
        <a:xfrm>
          <a:off x="0" y="358502"/>
          <a:ext cx="3224575" cy="1373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целей и задач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731" y="358502"/>
        <a:ext cx="1851114" cy="1373461"/>
      </dsp:txXfrm>
    </dsp:sp>
    <dsp:sp modelId="{7E4E4B99-5728-4379-92E9-C9C483733C72}">
      <dsp:nvSpPr>
        <dsp:cNvPr id="0" name=""/>
        <dsp:cNvSpPr/>
      </dsp:nvSpPr>
      <dsp:spPr>
        <a:xfrm>
          <a:off x="2636557" y="372330"/>
          <a:ext cx="8147397" cy="150867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и задачи классного часа должны быть чётко сформулированы и соответствовать основным принципам ФГОС, таким как развитие личности, социализация, воспитание гражданственности и духовно-нравственных ценностей.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0897" y="372330"/>
        <a:ext cx="6638718" cy="1508679"/>
      </dsp:txXfrm>
    </dsp:sp>
    <dsp:sp modelId="{AA7A9753-A210-485E-887A-216040EF90A0}">
      <dsp:nvSpPr>
        <dsp:cNvPr id="0" name=""/>
        <dsp:cNvSpPr/>
      </dsp:nvSpPr>
      <dsp:spPr>
        <a:xfrm>
          <a:off x="58413" y="2022520"/>
          <a:ext cx="2818867" cy="9766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тематики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716" y="2022520"/>
        <a:ext cx="1842261" cy="976606"/>
      </dsp:txXfrm>
    </dsp:sp>
    <dsp:sp modelId="{B6B3DE5A-C9BF-4EE5-A5E7-2E1AD7C19EB9}">
      <dsp:nvSpPr>
        <dsp:cNvPr id="0" name=""/>
        <dsp:cNvSpPr/>
      </dsp:nvSpPr>
      <dsp:spPr>
        <a:xfrm>
          <a:off x="2694196" y="2022546"/>
          <a:ext cx="7986496" cy="10979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 классного часа должна быть актуальной, интересной и соответствовать возрасту обучающихся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3182" y="2022546"/>
        <a:ext cx="6888525" cy="1097971"/>
      </dsp:txXfrm>
    </dsp:sp>
    <dsp:sp modelId="{EFE555D4-DE8A-4E79-A976-FF8D09C41986}">
      <dsp:nvSpPr>
        <dsp:cNvPr id="0" name=""/>
        <dsp:cNvSpPr/>
      </dsp:nvSpPr>
      <dsp:spPr>
        <a:xfrm>
          <a:off x="0" y="3134771"/>
          <a:ext cx="3083159" cy="10521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содержания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075" y="3134771"/>
        <a:ext cx="2031010" cy="1052149"/>
      </dsp:txXfrm>
    </dsp:sp>
    <dsp:sp modelId="{49E27602-863C-4E84-B345-29F1112A2348}">
      <dsp:nvSpPr>
        <dsp:cNvPr id="0" name=""/>
        <dsp:cNvSpPr/>
      </dsp:nvSpPr>
      <dsp:spPr>
        <a:xfrm>
          <a:off x="2722378" y="3168492"/>
          <a:ext cx="8025646" cy="10515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классного часа должно включать различные виды деятельности, такие как беседы, обсуждения, игры, творческие задания, просмотр видео и презентаций.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8175" y="3168492"/>
        <a:ext cx="6974052" cy="1051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96367-6732-4D03-B221-ADAD3456008D}">
      <dsp:nvSpPr>
        <dsp:cNvPr id="0" name=""/>
        <dsp:cNvSpPr/>
      </dsp:nvSpPr>
      <dsp:spPr>
        <a:xfrm>
          <a:off x="0" y="367457"/>
          <a:ext cx="3303041" cy="11430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и приемы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534" y="367457"/>
        <a:ext cx="2159973" cy="1143068"/>
      </dsp:txXfrm>
    </dsp:sp>
    <dsp:sp modelId="{114A48B9-96EB-4A3E-84DF-7D658387295B}">
      <dsp:nvSpPr>
        <dsp:cNvPr id="0" name=""/>
        <dsp:cNvSpPr/>
      </dsp:nvSpPr>
      <dsp:spPr>
        <a:xfrm>
          <a:off x="2832106" y="367078"/>
          <a:ext cx="7647137" cy="11931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выбрать методы и приёмы, которые будут использованы на классном часе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8681" y="367078"/>
        <a:ext cx="6453987" cy="1193150"/>
      </dsp:txXfrm>
    </dsp:sp>
    <dsp:sp modelId="{AA7A9753-A210-485E-887A-216040EF90A0}">
      <dsp:nvSpPr>
        <dsp:cNvPr id="0" name=""/>
        <dsp:cNvSpPr/>
      </dsp:nvSpPr>
      <dsp:spPr>
        <a:xfrm>
          <a:off x="42566" y="1736358"/>
          <a:ext cx="3070394" cy="11618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пространства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475" y="1736358"/>
        <a:ext cx="1908577" cy="1161817"/>
      </dsp:txXfrm>
    </dsp:sp>
    <dsp:sp modelId="{729F5D8E-2CB1-4124-A767-94EEF5E8D7AA}">
      <dsp:nvSpPr>
        <dsp:cNvPr id="0" name=""/>
        <dsp:cNvSpPr/>
      </dsp:nvSpPr>
      <dsp:spPr>
        <a:xfrm>
          <a:off x="2788300" y="1791087"/>
          <a:ext cx="7847342" cy="125618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предусмотреть возможность для групповой работы, размещения наглядных материалов и свободного перемещения обучающихся.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393" y="1791087"/>
        <a:ext cx="6591156" cy="1256186"/>
      </dsp:txXfrm>
    </dsp:sp>
    <dsp:sp modelId="{EFE555D4-DE8A-4E79-A976-FF8D09C41986}">
      <dsp:nvSpPr>
        <dsp:cNvPr id="0" name=""/>
        <dsp:cNvSpPr/>
      </dsp:nvSpPr>
      <dsp:spPr>
        <a:xfrm>
          <a:off x="0" y="3251609"/>
          <a:ext cx="3158184" cy="10777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 и подведение итогов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876" y="3251609"/>
        <a:ext cx="2080432" cy="1077752"/>
      </dsp:txXfrm>
    </dsp:sp>
    <dsp:sp modelId="{49E27602-863C-4E84-B345-29F1112A2348}">
      <dsp:nvSpPr>
        <dsp:cNvPr id="0" name=""/>
        <dsp:cNvSpPr/>
      </dsp:nvSpPr>
      <dsp:spPr>
        <a:xfrm>
          <a:off x="2563014" y="3252174"/>
          <a:ext cx="8220940" cy="10771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 помогает ученикам осмыслить полученный опыт и закрепить новые знания и навыки 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606" y="3252174"/>
        <a:ext cx="7143756" cy="1077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BB64B-4328-4383-9226-53401716DB03}">
      <dsp:nvSpPr>
        <dsp:cNvPr id="0" name=""/>
        <dsp:cNvSpPr/>
      </dsp:nvSpPr>
      <dsp:spPr>
        <a:xfrm rot="5400000">
          <a:off x="-35352" y="56111"/>
          <a:ext cx="1929572" cy="18288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Вступительная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030" y="920133"/>
        <a:ext cx="1828808" cy="100764"/>
      </dsp:txXfrm>
    </dsp:sp>
    <dsp:sp modelId="{13E918B2-CF46-450F-9CCC-15FF66752D76}">
      <dsp:nvSpPr>
        <dsp:cNvPr id="0" name=""/>
        <dsp:cNvSpPr/>
      </dsp:nvSpPr>
      <dsp:spPr>
        <a:xfrm rot="5400000">
          <a:off x="4934853" y="-3045925"/>
          <a:ext cx="1254881" cy="7346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Самоопределение к деятельности, организационный этап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проблемы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целей и задач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8927" y="61259"/>
        <a:ext cx="7285475" cy="1132365"/>
      </dsp:txXfrm>
    </dsp:sp>
    <dsp:sp modelId="{A9D1DE9A-70E0-4488-92A6-0940D8EED4CA}">
      <dsp:nvSpPr>
        <dsp:cNvPr id="0" name=""/>
        <dsp:cNvSpPr/>
      </dsp:nvSpPr>
      <dsp:spPr>
        <a:xfrm rot="5400000">
          <a:off x="-37837" y="1797414"/>
          <a:ext cx="1929572" cy="18238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часть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031" y="2656466"/>
        <a:ext cx="1823837" cy="105735"/>
      </dsp:txXfrm>
    </dsp:sp>
    <dsp:sp modelId="{E9324BCF-68F8-496F-9F9B-DF71238975E8}">
      <dsp:nvSpPr>
        <dsp:cNvPr id="0" name=""/>
        <dsp:cNvSpPr/>
      </dsp:nvSpPr>
      <dsp:spPr>
        <a:xfrm rot="5400000">
          <a:off x="4935724" y="-1327469"/>
          <a:ext cx="1254221" cy="72988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знаний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знаний и умений в выполнении заданий, в процессе игровой деятельности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13399" y="1756082"/>
        <a:ext cx="7237645" cy="1131769"/>
      </dsp:txXfrm>
    </dsp:sp>
    <dsp:sp modelId="{6987946E-BDFC-4DB4-9BFB-4B7E8FD2AE8F}">
      <dsp:nvSpPr>
        <dsp:cNvPr id="0" name=""/>
        <dsp:cNvSpPr/>
      </dsp:nvSpPr>
      <dsp:spPr>
        <a:xfrm rot="5400000">
          <a:off x="18675" y="3479719"/>
          <a:ext cx="1929572" cy="19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Заключительная часть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029" y="3483365"/>
        <a:ext cx="1936864" cy="1929572"/>
      </dsp:txXfrm>
    </dsp:sp>
    <dsp:sp modelId="{A4D8915E-8818-42A6-95FD-61BB309EF1DA}">
      <dsp:nvSpPr>
        <dsp:cNvPr id="0" name=""/>
        <dsp:cNvSpPr/>
      </dsp:nvSpPr>
      <dsp:spPr>
        <a:xfrm rot="5400000">
          <a:off x="4922850" y="632324"/>
          <a:ext cx="1254221" cy="6996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51917" y="3564483"/>
        <a:ext cx="6934862" cy="1131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DB089-36D9-44EB-A969-A439AD51C710}">
      <dsp:nvSpPr>
        <dsp:cNvPr id="0" name=""/>
        <dsp:cNvSpPr/>
      </dsp:nvSpPr>
      <dsp:spPr>
        <a:xfrm>
          <a:off x="2144705" y="560659"/>
          <a:ext cx="4169108" cy="4169108"/>
        </a:xfrm>
        <a:prstGeom prst="blockArc">
          <a:avLst>
            <a:gd name="adj1" fmla="val 10802652"/>
            <a:gd name="adj2" fmla="val 1677346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10CD4-28C6-4949-BF6C-CF50D89A21B0}">
      <dsp:nvSpPr>
        <dsp:cNvPr id="0" name=""/>
        <dsp:cNvSpPr/>
      </dsp:nvSpPr>
      <dsp:spPr>
        <a:xfrm>
          <a:off x="2144392" y="523350"/>
          <a:ext cx="4169108" cy="4169108"/>
        </a:xfrm>
        <a:prstGeom prst="blockArc">
          <a:avLst>
            <a:gd name="adj1" fmla="val 4014525"/>
            <a:gd name="adj2" fmla="val 10739659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99DA9-605B-4624-B9F7-727AC2E67DBF}">
      <dsp:nvSpPr>
        <dsp:cNvPr id="0" name=""/>
        <dsp:cNvSpPr/>
      </dsp:nvSpPr>
      <dsp:spPr>
        <a:xfrm>
          <a:off x="3498319" y="437404"/>
          <a:ext cx="4169108" cy="4169108"/>
        </a:xfrm>
        <a:prstGeom prst="blockArc">
          <a:avLst>
            <a:gd name="adj1" fmla="val 21520323"/>
            <a:gd name="adj2" fmla="val 634961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A8CCD-310F-41C1-B100-B19EDB02BAE3}">
      <dsp:nvSpPr>
        <dsp:cNvPr id="0" name=""/>
        <dsp:cNvSpPr/>
      </dsp:nvSpPr>
      <dsp:spPr>
        <a:xfrm>
          <a:off x="3499083" y="317172"/>
          <a:ext cx="4169108" cy="4169108"/>
        </a:xfrm>
        <a:prstGeom prst="blockArc">
          <a:avLst>
            <a:gd name="adj1" fmla="val 14403540"/>
            <a:gd name="adj2" fmla="val 12334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830C4-9747-4EE1-AB74-EC4FD0FB0421}">
      <dsp:nvSpPr>
        <dsp:cNvPr id="0" name=""/>
        <dsp:cNvSpPr/>
      </dsp:nvSpPr>
      <dsp:spPr>
        <a:xfrm>
          <a:off x="6936067" y="1381551"/>
          <a:ext cx="1918750" cy="191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Классный час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7061" y="1662545"/>
        <a:ext cx="1356762" cy="1356762"/>
      </dsp:txXfrm>
    </dsp:sp>
    <dsp:sp modelId="{B88EE033-8E4D-4B65-8DF2-0E9EFD93F122}">
      <dsp:nvSpPr>
        <dsp:cNvPr id="0" name=""/>
        <dsp:cNvSpPr/>
      </dsp:nvSpPr>
      <dsp:spPr>
        <a:xfrm>
          <a:off x="3228982" y="-433341"/>
          <a:ext cx="2676741" cy="214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0982" y="-119764"/>
        <a:ext cx="1892741" cy="1514083"/>
      </dsp:txXfrm>
    </dsp:sp>
    <dsp:sp modelId="{EA19EDC1-6C65-40F5-AF62-CC7BD156A5E2}">
      <dsp:nvSpPr>
        <dsp:cNvPr id="0" name=""/>
        <dsp:cNvSpPr/>
      </dsp:nvSpPr>
      <dsp:spPr>
        <a:xfrm>
          <a:off x="6203492" y="1223286"/>
          <a:ext cx="2830072" cy="2502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Нравственный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7946" y="1589837"/>
        <a:ext cx="2001164" cy="1769865"/>
      </dsp:txXfrm>
    </dsp:sp>
    <dsp:sp modelId="{D18C66E7-0150-4C41-9610-65814EA38896}">
      <dsp:nvSpPr>
        <dsp:cNvPr id="0" name=""/>
        <dsp:cNvSpPr/>
      </dsp:nvSpPr>
      <dsp:spPr>
        <a:xfrm>
          <a:off x="3379832" y="3338640"/>
          <a:ext cx="3295411" cy="2284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Интеллектуально- познавательный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2434" y="3673220"/>
        <a:ext cx="2330207" cy="1615496"/>
      </dsp:txXfrm>
    </dsp:sp>
    <dsp:sp modelId="{5CF54D45-95EA-4FF2-9FDB-C3E419E29BB8}">
      <dsp:nvSpPr>
        <dsp:cNvPr id="0" name=""/>
        <dsp:cNvSpPr/>
      </dsp:nvSpPr>
      <dsp:spPr>
        <a:xfrm>
          <a:off x="557562" y="1354954"/>
          <a:ext cx="3270993" cy="2577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588" y="1732402"/>
        <a:ext cx="2312941" cy="1822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C8F28-F608-4E28-9250-857AC35B1BFA}">
      <dsp:nvSpPr>
        <dsp:cNvPr id="0" name=""/>
        <dsp:cNvSpPr/>
      </dsp:nvSpPr>
      <dsp:spPr>
        <a:xfrm rot="5400000">
          <a:off x="3726685" y="212503"/>
          <a:ext cx="2004218" cy="21358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Классное собрание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16859" y="612332"/>
        <a:ext cx="1423870" cy="1336146"/>
      </dsp:txXfrm>
    </dsp:sp>
    <dsp:sp modelId="{CED78F36-282B-41F2-98B6-95DA04046EDA}">
      <dsp:nvSpPr>
        <dsp:cNvPr id="0" name=""/>
        <dsp:cNvSpPr/>
      </dsp:nvSpPr>
      <dsp:spPr>
        <a:xfrm>
          <a:off x="5514400" y="486398"/>
          <a:ext cx="2236708" cy="120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8F533-77E2-4438-A1C8-3F22B1EDAEE7}">
      <dsp:nvSpPr>
        <dsp:cNvPr id="0" name=""/>
        <dsp:cNvSpPr/>
      </dsp:nvSpPr>
      <dsp:spPr>
        <a:xfrm rot="5400000">
          <a:off x="1163383" y="442957"/>
          <a:ext cx="2013919" cy="219038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Ситуационный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40216" y="866841"/>
        <a:ext cx="1460254" cy="1342613"/>
      </dsp:txXfrm>
    </dsp:sp>
    <dsp:sp modelId="{146E62E3-BF8F-4C3A-A0F4-8D0F00FDA01D}">
      <dsp:nvSpPr>
        <dsp:cNvPr id="0" name=""/>
        <dsp:cNvSpPr/>
      </dsp:nvSpPr>
      <dsp:spPr>
        <a:xfrm rot="5400000">
          <a:off x="2744478" y="1818442"/>
          <a:ext cx="2004218" cy="218903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16908" y="2244888"/>
        <a:ext cx="1459358" cy="1336146"/>
      </dsp:txXfrm>
    </dsp:sp>
    <dsp:sp modelId="{A1BD110C-CB64-4B13-B369-2B54E7E8C472}">
      <dsp:nvSpPr>
        <dsp:cNvPr id="0" name=""/>
        <dsp:cNvSpPr/>
      </dsp:nvSpPr>
      <dsp:spPr>
        <a:xfrm>
          <a:off x="456406" y="2112918"/>
          <a:ext cx="2164556" cy="120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9BAB5-10F0-4083-A906-BBE2E3CFF767}">
      <dsp:nvSpPr>
        <dsp:cNvPr id="0" name=""/>
        <dsp:cNvSpPr/>
      </dsp:nvSpPr>
      <dsp:spPr>
        <a:xfrm rot="5400000">
          <a:off x="4933028" y="1961619"/>
          <a:ext cx="2004218" cy="17436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 общения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35024" y="2143669"/>
        <a:ext cx="1200226" cy="1379570"/>
      </dsp:txXfrm>
    </dsp:sp>
    <dsp:sp modelId="{ADA2C90A-3243-495E-8F8F-1D190E43B576}">
      <dsp:nvSpPr>
        <dsp:cNvPr id="0" name=""/>
        <dsp:cNvSpPr/>
      </dsp:nvSpPr>
      <dsp:spPr>
        <a:xfrm rot="5400000">
          <a:off x="3895647" y="3385080"/>
          <a:ext cx="2004218" cy="20629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Гостиная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10105" y="3748484"/>
        <a:ext cx="1375302" cy="1336146"/>
      </dsp:txXfrm>
    </dsp:sp>
    <dsp:sp modelId="{A390A7F4-E4DB-4E88-8945-DA676E4FC785}">
      <dsp:nvSpPr>
        <dsp:cNvPr id="0" name=""/>
        <dsp:cNvSpPr/>
      </dsp:nvSpPr>
      <dsp:spPr>
        <a:xfrm>
          <a:off x="5434885" y="3814098"/>
          <a:ext cx="2236708" cy="120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66AD0-7BA7-4538-90D7-80F97445F12C}">
      <dsp:nvSpPr>
        <dsp:cNvPr id="0" name=""/>
        <dsp:cNvSpPr/>
      </dsp:nvSpPr>
      <dsp:spPr>
        <a:xfrm rot="5400000">
          <a:off x="1624865" y="3543529"/>
          <a:ext cx="2004218" cy="17436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Салон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26861" y="3725579"/>
        <a:ext cx="1200226" cy="13795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9F44C-4661-4564-9655-03A9E8B83274}">
      <dsp:nvSpPr>
        <dsp:cNvPr id="0" name=""/>
        <dsp:cNvSpPr/>
      </dsp:nvSpPr>
      <dsp:spPr>
        <a:xfrm>
          <a:off x="1148446" y="2709333"/>
          <a:ext cx="2156313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8156" y="0"/>
              </a:lnTo>
              <a:lnTo>
                <a:pt x="1078156" y="1930400"/>
              </a:lnTo>
              <a:lnTo>
                <a:pt x="2156313" y="1930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154249" y="3602179"/>
        <a:ext cx="144707" cy="144707"/>
      </dsp:txXfrm>
    </dsp:sp>
    <dsp:sp modelId="{DD3127E7-C21A-42D3-9C7C-36BB40821278}">
      <dsp:nvSpPr>
        <dsp:cNvPr id="0" name=""/>
        <dsp:cNvSpPr/>
      </dsp:nvSpPr>
      <dsp:spPr>
        <a:xfrm>
          <a:off x="1148446" y="2709333"/>
          <a:ext cx="2156313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8156" y="0"/>
              </a:lnTo>
              <a:lnTo>
                <a:pt x="1078156" y="643466"/>
              </a:lnTo>
              <a:lnTo>
                <a:pt x="2156313" y="64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170346" y="2974809"/>
        <a:ext cx="112513" cy="112513"/>
      </dsp:txXfrm>
    </dsp:sp>
    <dsp:sp modelId="{29B00647-B14A-4286-BFB5-CBBF8B282F82}">
      <dsp:nvSpPr>
        <dsp:cNvPr id="0" name=""/>
        <dsp:cNvSpPr/>
      </dsp:nvSpPr>
      <dsp:spPr>
        <a:xfrm>
          <a:off x="1148446" y="2065866"/>
          <a:ext cx="2156313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1078156" y="643466"/>
              </a:lnTo>
              <a:lnTo>
                <a:pt x="1078156" y="0"/>
              </a:lnTo>
              <a:lnTo>
                <a:pt x="21563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170346" y="2331343"/>
        <a:ext cx="112513" cy="112513"/>
      </dsp:txXfrm>
    </dsp:sp>
    <dsp:sp modelId="{3E3A1D5E-9A0D-412F-8B6A-68A299885207}">
      <dsp:nvSpPr>
        <dsp:cNvPr id="0" name=""/>
        <dsp:cNvSpPr/>
      </dsp:nvSpPr>
      <dsp:spPr>
        <a:xfrm>
          <a:off x="1148446" y="778933"/>
          <a:ext cx="2156313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1078156" y="1930400"/>
              </a:lnTo>
              <a:lnTo>
                <a:pt x="1078156" y="0"/>
              </a:lnTo>
              <a:lnTo>
                <a:pt x="21563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154249" y="1671779"/>
        <a:ext cx="144707" cy="144707"/>
      </dsp:txXfrm>
    </dsp:sp>
    <dsp:sp modelId="{91A4B8CD-F1C6-456C-9CB6-DBEBE5C24418}">
      <dsp:nvSpPr>
        <dsp:cNvPr id="0" name=""/>
        <dsp:cNvSpPr/>
      </dsp:nvSpPr>
      <dsp:spPr>
        <a:xfrm rot="16200000">
          <a:off x="-2075660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2024 -2025 учебный год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075660" y="2194560"/>
        <a:ext cx="5418667" cy="1029546"/>
      </dsp:txXfrm>
    </dsp:sp>
    <dsp:sp modelId="{3D5F7E89-0E7C-44F0-989E-A14EB4710100}">
      <dsp:nvSpPr>
        <dsp:cNvPr id="0" name=""/>
        <dsp:cNvSpPr/>
      </dsp:nvSpPr>
      <dsp:spPr>
        <a:xfrm>
          <a:off x="3304760" y="2641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воспитательной работы с классом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4760" y="264160"/>
        <a:ext cx="3376913" cy="1029546"/>
      </dsp:txXfrm>
    </dsp:sp>
    <dsp:sp modelId="{3239241F-7294-4884-884C-3BA314F59EE5}">
      <dsp:nvSpPr>
        <dsp:cNvPr id="0" name=""/>
        <dsp:cNvSpPr/>
      </dsp:nvSpPr>
      <dsp:spPr>
        <a:xfrm>
          <a:off x="3304760" y="15510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характеристика класса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4760" y="1551093"/>
        <a:ext cx="3376913" cy="1029546"/>
      </dsp:txXfrm>
    </dsp:sp>
    <dsp:sp modelId="{234E4709-308F-47F2-83AE-0E39BD17AF62}">
      <dsp:nvSpPr>
        <dsp:cNvPr id="0" name=""/>
        <dsp:cNvSpPr/>
      </dsp:nvSpPr>
      <dsp:spPr>
        <a:xfrm>
          <a:off x="3304760" y="28380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Протоколы родительских собраний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4760" y="2838026"/>
        <a:ext cx="3376913" cy="1029546"/>
      </dsp:txXfrm>
    </dsp:sp>
    <dsp:sp modelId="{8DD2C785-B6EC-4972-A0FF-29F5C76DF913}">
      <dsp:nvSpPr>
        <dsp:cNvPr id="0" name=""/>
        <dsp:cNvSpPr/>
      </dsp:nvSpPr>
      <dsp:spPr>
        <a:xfrm>
          <a:off x="3304760" y="41249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воспитанности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4760" y="4124960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6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6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7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1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4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7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22EF-47D2-434A-8A4A-B0FB8A1B56B8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9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799" y="400425"/>
            <a:ext cx="9223513" cy="1189836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/>
                <a:ea typeface="Calibri"/>
                <a:cs typeface="Times New Roman"/>
              </a:rPr>
              <a:t>Краевое государственное казённое общеобразовательное учреждение, реализующее адаптированные основные общеобразовательные программы «Школа-интернат №11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»</a:t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1756" y="3816780"/>
            <a:ext cx="9329193" cy="1500187"/>
          </a:xfrm>
        </p:spPr>
        <p:txBody>
          <a:bodyPr>
            <a:normAutofit/>
          </a:bodyPr>
          <a:lstStyle/>
          <a:p>
            <a:pPr algn="l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21756" y="4007126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9734" y="4843848"/>
            <a:ext cx="1803396" cy="187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9287" y="2832652"/>
            <a:ext cx="9303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конструктор классного часа в свете требований ФГОС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748" y="0"/>
            <a:ext cx="10515600" cy="10185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на конец учебного года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49409" y="813527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1" y="4979988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1863201"/>
              </p:ext>
            </p:extLst>
          </p:nvPr>
        </p:nvGraphicFramePr>
        <p:xfrm>
          <a:off x="1878496" y="918448"/>
          <a:ext cx="82815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28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1959" y="2817239"/>
            <a:ext cx="1076773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5" y="302076"/>
            <a:ext cx="10765565" cy="23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0" y="3252017"/>
            <a:ext cx="2295940" cy="3375354"/>
          </a:xfrm>
          <a:prstGeom prst="snip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04" y="3738097"/>
            <a:ext cx="3846444" cy="2733604"/>
          </a:xfrm>
          <a:prstGeom prst="snip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7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626" y="-139148"/>
            <a:ext cx="10515600" cy="11117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и компоненты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конструктора классного часа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313220"/>
              </p:ext>
            </p:extLst>
          </p:nvPr>
        </p:nvGraphicFramePr>
        <p:xfrm>
          <a:off x="705678" y="1564878"/>
          <a:ext cx="1089191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4801882"/>
              </p:ext>
            </p:extLst>
          </p:nvPr>
        </p:nvGraphicFramePr>
        <p:xfrm>
          <a:off x="725557" y="749483"/>
          <a:ext cx="107839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7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626" y="-139148"/>
            <a:ext cx="10515600" cy="11117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и компоненты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конструктора классного часа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275818"/>
              </p:ext>
            </p:extLst>
          </p:nvPr>
        </p:nvGraphicFramePr>
        <p:xfrm>
          <a:off x="705678" y="1564878"/>
          <a:ext cx="1089191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30220590"/>
              </p:ext>
            </p:extLst>
          </p:nvPr>
        </p:nvGraphicFramePr>
        <p:xfrm>
          <a:off x="725557" y="749483"/>
          <a:ext cx="107839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350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330"/>
            <a:ext cx="10515600" cy="11117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классного часа по ФГОС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992527"/>
              </p:ext>
            </p:extLst>
          </p:nvPr>
        </p:nvGraphicFramePr>
        <p:xfrm>
          <a:off x="705678" y="1564878"/>
          <a:ext cx="1089191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65316895"/>
              </p:ext>
            </p:extLst>
          </p:nvPr>
        </p:nvGraphicFramePr>
        <p:xfrm>
          <a:off x="1143000" y="1156988"/>
          <a:ext cx="92356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097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38200" y="594867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1" y="4979988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0208" y="-318051"/>
            <a:ext cx="10515600" cy="11069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классного часа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50362395"/>
              </p:ext>
            </p:extLst>
          </p:nvPr>
        </p:nvGraphicFramePr>
        <p:xfrm>
          <a:off x="838200" y="1047658"/>
          <a:ext cx="90335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68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85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классного часа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49409" y="893040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1" y="4979988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2539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51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85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классного часа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49409" y="893040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1" y="4979988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0991" y="203752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одной дружбы»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78" y="3196948"/>
            <a:ext cx="64738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068678" y="593819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1" y="4979988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33444"/>
              </p:ext>
            </p:extLst>
          </p:nvPr>
        </p:nvGraphicFramePr>
        <p:xfrm>
          <a:off x="735497" y="741244"/>
          <a:ext cx="10630382" cy="5866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823"/>
                <a:gridCol w="909110"/>
                <a:gridCol w="2676159"/>
                <a:gridCol w="6220290"/>
              </a:tblGrid>
              <a:tr h="5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классного руководителя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</a:tr>
              <a:tr h="1026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Дмитриева О.А.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коммуникационных способностей обучающихся с интеллектуальными нарушениями»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год)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</a:tr>
              <a:tr h="785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Пашкова Р.М.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экологической культуры у обучающихся с интеллектуальными нарушениями»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год) отчет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</a:tr>
              <a:tr h="785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Хмеловская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коллективной познавательной и творческой деятельности обучающихся»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год) отчет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</a:tr>
              <a:tr h="523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Супчан Н.В.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проведения часа классного руководителя (классного часа) ( 3 год) отчет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</a:tr>
              <a:tr h="642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Б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Тарасюк Т.А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методы работы с родителями с целью усиления педагогического воздействия на ребенка ( 3 год) отчет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</a:tr>
              <a:tr h="785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Б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Лысенко Е.Г.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«Система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профориентационной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с обучающимися с умственной отсталостью (интеллектуальными нарушениями) старшего школьного возраста (2 год)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</a:tr>
              <a:tr h="641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Малькова Н.В.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альтернативных средств коммуникации в воспитании детей с ТМНР, через внеурочную деятельность (3 год) отчет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936" marR="63936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54764" y="42702"/>
            <a:ext cx="10511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Темы по самообразованию классных руководителей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417</Words>
  <Application>Microsoft Office PowerPoint</Application>
  <PresentationFormat>Произвольный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Краевое государственное казённое общеобразовательное учреждение, реализующее адаптированные основные общеобразовательные программы «Школа-интернат №11»  </vt:lpstr>
      <vt:lpstr>Презентация PowerPoint</vt:lpstr>
      <vt:lpstr>Основные этапы и компоненты конструктора классного часа</vt:lpstr>
      <vt:lpstr>Основные этапы и компоненты конструктора классного часа</vt:lpstr>
      <vt:lpstr>Структура классного часа по ФГОС</vt:lpstr>
      <vt:lpstr>Типы классного часа</vt:lpstr>
      <vt:lpstr>Формы проведения классного часа</vt:lpstr>
      <vt:lpstr>Тема классного часа</vt:lpstr>
      <vt:lpstr>Презентация PowerPoint</vt:lpstr>
      <vt:lpstr>Отчет на конец учебного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РУКОВОДИТЕЛЕЙ КРАЕВЫХ ГОСУДАРСТВЕННЫХ ОБЩЕОБРА-ЗОВАТЕЛЬНЫХ УЧРЕЖДЕНИЙ, РЕАЛИЗУЮЩИХ АДАПТИРОВАННЫЕ ОСНОВНЫЕ ОБЩЕОБРАЗОВАТЕЛЬНЫЕ ПРОГРАММЫ</dc:title>
  <dc:creator>Наталья Скалазуб Васильевна</dc:creator>
  <cp:lastModifiedBy>Анна</cp:lastModifiedBy>
  <cp:revision>106</cp:revision>
  <cp:lastPrinted>2023-08-01T05:53:39Z</cp:lastPrinted>
  <dcterms:created xsi:type="dcterms:W3CDTF">2022-04-07T04:12:22Z</dcterms:created>
  <dcterms:modified xsi:type="dcterms:W3CDTF">2025-04-01T03:50:25Z</dcterms:modified>
</cp:coreProperties>
</file>