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62" r:id="rId3"/>
    <p:sldId id="258" r:id="rId4"/>
    <p:sldId id="263" r:id="rId5"/>
    <p:sldId id="260" r:id="rId6"/>
    <p:sldId id="261" r:id="rId7"/>
    <p:sldId id="264" r:id="rId8"/>
    <p:sldId id="265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774" y="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7f6a29b8b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7f6a29b8b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7f6a29b8b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7f6a29b8b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7f6a29b8bc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7f6a29b8bc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1F6C21EE-2F31-4E6C-97A7-2996A28DAF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Школа и дистанционное обучение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041A3BE4-83A0-42D4-BA8B-338AC158C8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/>
              <a:t>КГКОУ ШИ 11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lh6.googleusercontent.com/CrPUoHDhv4xGqCdIzYaGYQ-r8IanmZ7uVn17LOv88ot6VF1SMrqob9WBAIPh_RadUjnb8DvBpu1KBjNEFGUCOZQzOCCsJ1_6WdjGiGQPy81F4X4xCZFjHUQRXoTtu5-4JWx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3760"/>
            <a:ext cx="9007267" cy="50397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3000" y="0"/>
            <a:ext cx="6858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1746" name="Picture 2" descr="https://lh6.googleusercontent.com/UL8rgmR7bfaE_dT0-HLsLD4bmroyLvHpd0OzUqP1pJsFASk8q5sPFIoJ4ZIHMX-aw6TW7lwRK6w494D3-wNRI2qBQAyvUxHURIRj7VFfYraGgtJc9g9EaLQAT2zL79yIgw5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5230" y="-6232"/>
            <a:ext cx="6866309" cy="51497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3000" y="0"/>
            <a:ext cx="6858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43000" y="0"/>
            <a:ext cx="6858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3000" y="0"/>
            <a:ext cx="6858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3794" name="Picture 2" descr="https://lh5.googleusercontent.com/V8RPeGi7SvtLPKzxP4mSaW7NivesmpT9ru636ckpYeysvxf5iddl7_s2QnWRSlv5gOJeEPiuGnM_zSAZettO_WkCC4bH53lOYJZIPREtngt2AkaEhmirV77QsxUcIDOayrT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5143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2770" name="Picture 2" descr="https://lh3.googleusercontent.com/Dpv3p9GoYM2ZdN4edB99lMxCRKkFtEhkyuBeFr6rDVJ4bu-hpVEG6BiRCPUsjx8oRvblsq-6DQ8L71cRRulR-VZr-up1Sqg6LhtXEHzSJ_a_0OkJB2w6-Mu02lV88TZ0Q3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72"/>
            <a:ext cx="9144000" cy="51418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</Words>
  <Application>Microsoft Office PowerPoint</Application>
  <PresentationFormat>Экран (16:9)</PresentationFormat>
  <Paragraphs>2</Paragraphs>
  <Slides>8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Arial</vt:lpstr>
      <vt:lpstr>Simple Light</vt:lpstr>
      <vt:lpstr>Школа и дистанционное обучение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Снежана Шишканова</cp:lastModifiedBy>
  <cp:revision>5</cp:revision>
  <dcterms:modified xsi:type="dcterms:W3CDTF">2020-04-09T01:41:48Z</dcterms:modified>
</cp:coreProperties>
</file>